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09" r:id="rId1"/>
  </p:sldMasterIdLst>
  <p:notesMasterIdLst>
    <p:notesMasterId r:id="rId15"/>
  </p:notesMasterIdLst>
  <p:sldIdLst>
    <p:sldId id="256" r:id="rId2"/>
    <p:sldId id="257" r:id="rId3"/>
    <p:sldId id="258" r:id="rId4"/>
    <p:sldId id="273" r:id="rId5"/>
    <p:sldId id="278" r:id="rId6"/>
    <p:sldId id="274" r:id="rId7"/>
    <p:sldId id="276" r:id="rId8"/>
    <p:sldId id="277" r:id="rId9"/>
    <p:sldId id="275" r:id="rId10"/>
    <p:sldId id="279" r:id="rId11"/>
    <p:sldId id="268" r:id="rId12"/>
    <p:sldId id="261" r:id="rId13"/>
    <p:sldId id="271"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179" autoAdjust="0"/>
  </p:normalViewPr>
  <p:slideViewPr>
    <p:cSldViewPr snapToGrid="0" snapToObjects="1">
      <p:cViewPr varScale="1">
        <p:scale>
          <a:sx n="46" d="100"/>
          <a:sy n="46" d="100"/>
        </p:scale>
        <p:origin x="-1288"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B7A85A-056F-0947-BCC5-E0EAD8476C12}" type="datetimeFigureOut">
              <a:rPr lang="en-US" smtClean="0"/>
              <a:t>13-02-19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3414A5A-66B0-B041-B163-B5DFB4B1D86D}" type="slidenum">
              <a:rPr lang="en-US" smtClean="0"/>
              <a:t>‹#›</a:t>
            </a:fld>
            <a:endParaRPr lang="en-US"/>
          </a:p>
        </p:txBody>
      </p:sp>
    </p:spTree>
    <p:extLst>
      <p:ext uri="{BB962C8B-B14F-4D97-AF65-F5344CB8AC3E}">
        <p14:creationId xmlns:p14="http://schemas.microsoft.com/office/powerpoint/2010/main" val="179191031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looking</a:t>
            </a:r>
            <a:r>
              <a:rPr lang="en-US" baseline="0" dirty="0" smtClean="0"/>
              <a:t> at the way that people interact with computer we can observe that it has been improved</a:t>
            </a:r>
          </a:p>
          <a:p>
            <a:endParaRPr lang="en-US" baseline="0" dirty="0" smtClean="0"/>
          </a:p>
          <a:p>
            <a:r>
              <a:rPr lang="en-US" baseline="0" dirty="0" smtClean="0"/>
              <a:t>In other word, the interfaces have been improved and gone through different phase.</a:t>
            </a:r>
          </a:p>
          <a:p>
            <a:endParaRPr lang="en-US" baseline="0" dirty="0" smtClean="0"/>
          </a:p>
          <a:p>
            <a:r>
              <a:rPr lang="en-US" baseline="0" dirty="0" smtClean="0"/>
              <a:t>Why do we need new interfaces?         Creating documents using word processor in Command Line  VS.  GUI </a:t>
            </a:r>
          </a:p>
        </p:txBody>
      </p:sp>
      <p:sp>
        <p:nvSpPr>
          <p:cNvPr id="4" name="Slide Number Placeholder 3"/>
          <p:cNvSpPr>
            <a:spLocks noGrp="1"/>
          </p:cNvSpPr>
          <p:nvPr>
            <p:ph type="sldNum" sz="quarter" idx="10"/>
          </p:nvPr>
        </p:nvSpPr>
        <p:spPr/>
        <p:txBody>
          <a:bodyPr/>
          <a:lstStyle/>
          <a:p>
            <a:fld id="{83414A5A-66B0-B041-B163-B5DFB4B1D86D}" type="slidenum">
              <a:rPr lang="en-US" smtClean="0"/>
              <a:t>3</a:t>
            </a:fld>
            <a:endParaRPr lang="en-US"/>
          </a:p>
        </p:txBody>
      </p:sp>
    </p:spTree>
    <p:extLst>
      <p:ext uri="{BB962C8B-B14F-4D97-AF65-F5344CB8AC3E}">
        <p14:creationId xmlns:p14="http://schemas.microsoft.com/office/powerpoint/2010/main" val="42924752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what are the limitations of GUI?</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83414A5A-66B0-B041-B163-B5DFB4B1D86D}" type="slidenum">
              <a:rPr lang="en-US" smtClean="0"/>
              <a:t>4</a:t>
            </a:fld>
            <a:endParaRPr lang="en-US"/>
          </a:p>
        </p:txBody>
      </p:sp>
    </p:spTree>
    <p:extLst>
      <p:ext uri="{BB962C8B-B14F-4D97-AF65-F5344CB8AC3E}">
        <p14:creationId xmlns:p14="http://schemas.microsoft.com/office/powerpoint/2010/main" val="34045175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83414A5A-66B0-B041-B163-B5DFB4B1D86D}" type="slidenum">
              <a:rPr lang="en-US" smtClean="0"/>
              <a:t>11</a:t>
            </a:fld>
            <a:endParaRPr lang="en-US"/>
          </a:p>
        </p:txBody>
      </p:sp>
    </p:spTree>
    <p:extLst>
      <p:ext uri="{BB962C8B-B14F-4D97-AF65-F5344CB8AC3E}">
        <p14:creationId xmlns:p14="http://schemas.microsoft.com/office/powerpoint/2010/main" val="18012915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Overlay-TitleSlide.png"/>
          <p:cNvPicPr>
            <a:picLocks noChangeAspect="1"/>
          </p:cNvPicPr>
          <p:nvPr/>
        </p:nvPicPr>
        <p:blipFill>
          <a:blip r:embed="rId2"/>
          <a:stretch>
            <a:fillRect/>
          </a:stretch>
        </p:blipFill>
        <p:spPr>
          <a:xfrm>
            <a:off x="158367" y="187452"/>
            <a:ext cx="8827266" cy="6483096"/>
          </a:xfrm>
          <a:prstGeom prst="rect">
            <a:avLst/>
          </a:prstGeom>
        </p:spPr>
      </p:pic>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
        <p:nvSpPr>
          <p:cNvPr id="2" name="Title 1"/>
          <p:cNvSpPr>
            <a:spLocks noGrp="1"/>
          </p:cNvSpPr>
          <p:nvPr>
            <p:ph type="ctrTitle"/>
          </p:nvPr>
        </p:nvSpPr>
        <p:spPr>
          <a:xfrm>
            <a:off x="1600200" y="2492375"/>
            <a:ext cx="6762749" cy="1470025"/>
          </a:xfrm>
        </p:spPr>
        <p:txBody>
          <a:bodyPr/>
          <a:lstStyle>
            <a:lvl1pPr algn="r">
              <a:defRPr sz="4400"/>
            </a:lvl1pPr>
          </a:lstStyle>
          <a:p>
            <a:r>
              <a:rPr lang="en-CA" smtClean="0"/>
              <a:t>Click to edit Master title style</a:t>
            </a:r>
            <a:endParaRPr/>
          </a:p>
        </p:txBody>
      </p:sp>
      <p:sp>
        <p:nvSpPr>
          <p:cNvPr id="3" name="Subtitle 2"/>
          <p:cNvSpPr>
            <a:spLocks noGrp="1"/>
          </p:cNvSpPr>
          <p:nvPr>
            <p:ph type="subTitle" idx="1"/>
          </p:nvPr>
        </p:nvSpPr>
        <p:spPr>
          <a:xfrm>
            <a:off x="1600201" y="3966882"/>
            <a:ext cx="6762749" cy="1752600"/>
          </a:xfrm>
        </p:spPr>
        <p:txBody>
          <a:bodyPr>
            <a:normAutofit/>
          </a:bodyPr>
          <a:lstStyle>
            <a:lvl1pPr marL="0" indent="0" algn="r">
              <a:spcBef>
                <a:spcPts val="600"/>
              </a:spcBef>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dirty="0"/>
          </a:p>
        </p:txBody>
      </p:sp>
      <p:sp>
        <p:nvSpPr>
          <p:cNvPr id="4" name="Date Placeholder 3"/>
          <p:cNvSpPr>
            <a:spLocks noGrp="1"/>
          </p:cNvSpPr>
          <p:nvPr>
            <p:ph type="dt" sz="half" idx="10"/>
          </p:nvPr>
        </p:nvSpPr>
        <p:spPr/>
        <p:txBody>
          <a:bodyPr/>
          <a:lstStyle/>
          <a:p>
            <a:fld id="{88003416-A37B-1848-82A1-E1B97920385A}" type="datetimeFigureOut">
              <a:rPr lang="en-US" smtClean="0"/>
              <a:t>13-02-19</a:t>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Date Placeholder 1"/>
          <p:cNvSpPr>
            <a:spLocks noGrp="1"/>
          </p:cNvSpPr>
          <p:nvPr>
            <p:ph type="dt" sz="half" idx="10"/>
          </p:nvPr>
        </p:nvSpPr>
        <p:spPr/>
        <p:txBody>
          <a:bodyPr/>
          <a:lstStyle/>
          <a:p>
            <a:fld id="{88003416-A37B-1848-82A1-E1B97920385A}" type="datetimeFigureOut">
              <a:rPr lang="en-US" smtClean="0"/>
              <a:t>13-02-19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715ED1-3706-C640-BC10-DB59380B3E7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Overlay-ContentCaption.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779464" y="590550"/>
            <a:ext cx="3657600" cy="1162050"/>
          </a:xfrm>
        </p:spPr>
        <p:txBody>
          <a:bodyPr anchor="b"/>
          <a:lstStyle>
            <a:lvl1pPr algn="ctr">
              <a:defRPr sz="3600" b="0"/>
            </a:lvl1pPr>
          </a:lstStyle>
          <a:p>
            <a:r>
              <a:rPr lang="en-CA" smtClean="0"/>
              <a:t>Click to edit Master title style</a:t>
            </a:r>
            <a:endParaRPr/>
          </a:p>
        </p:txBody>
      </p:sp>
      <p:sp>
        <p:nvSpPr>
          <p:cNvPr id="3" name="Content Placeholder 2"/>
          <p:cNvSpPr>
            <a:spLocks noGrp="1"/>
          </p:cNvSpPr>
          <p:nvPr>
            <p:ph idx="1"/>
          </p:nvPr>
        </p:nvSpPr>
        <p:spPr>
          <a:xfrm>
            <a:off x="4693023" y="739588"/>
            <a:ext cx="3657600" cy="5308787"/>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Text Placeholder 3"/>
          <p:cNvSpPr>
            <a:spLocks noGrp="1"/>
          </p:cNvSpPr>
          <p:nvPr>
            <p:ph type="body" sz="half" idx="2"/>
          </p:nvPr>
        </p:nvSpPr>
        <p:spPr>
          <a:xfrm>
            <a:off x="779464" y="1816100"/>
            <a:ext cx="3657600" cy="3822700"/>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88003416-A37B-1848-82A1-E1B97920385A}" type="datetimeFigureOut">
              <a:rPr lang="en-US" smtClean="0"/>
              <a:t>13-02-19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Overlay-PictureCaption.png"/>
          <p:cNvPicPr>
            <a:picLocks noChangeAspect="1"/>
          </p:cNvPicPr>
          <p:nvPr/>
        </p:nvPicPr>
        <p:blipFill>
          <a:blip r:embed="rId2"/>
          <a:stretch>
            <a:fillRect/>
          </a:stretch>
        </p:blipFill>
        <p:spPr>
          <a:xfrm>
            <a:off x="448977" y="187452"/>
            <a:ext cx="8536656" cy="6483096"/>
          </a:xfrm>
          <a:prstGeom prst="rect">
            <a:avLst/>
          </a:prstGeom>
        </p:spPr>
      </p:pic>
      <p:sp>
        <p:nvSpPr>
          <p:cNvPr id="2" name="Title 1"/>
          <p:cNvSpPr>
            <a:spLocks noGrp="1"/>
          </p:cNvSpPr>
          <p:nvPr>
            <p:ph type="title"/>
          </p:nvPr>
        </p:nvSpPr>
        <p:spPr>
          <a:xfrm>
            <a:off x="3886200" y="533400"/>
            <a:ext cx="4476750" cy="1252538"/>
          </a:xfrm>
        </p:spPr>
        <p:txBody>
          <a:bodyPr anchor="b"/>
          <a:lstStyle>
            <a:lvl1pPr algn="l">
              <a:defRPr sz="3600" b="0"/>
            </a:lvl1pPr>
          </a:lstStyle>
          <a:p>
            <a:r>
              <a:rPr lang="en-CA" smtClean="0"/>
              <a:t>Click to edit Master title style</a:t>
            </a:r>
            <a:endParaRPr/>
          </a:p>
        </p:txBody>
      </p:sp>
      <p:sp>
        <p:nvSpPr>
          <p:cNvPr id="4" name="Text Placeholder 3"/>
          <p:cNvSpPr>
            <a:spLocks noGrp="1"/>
          </p:cNvSpPr>
          <p:nvPr>
            <p:ph type="body" sz="half" idx="2"/>
          </p:nvPr>
        </p:nvSpPr>
        <p:spPr>
          <a:xfrm>
            <a:off x="3886124" y="1828800"/>
            <a:ext cx="4474539" cy="3810000"/>
          </a:xfrm>
        </p:spPr>
        <p:txBody>
          <a:bodyPr>
            <a:normAutofit/>
          </a:bodyPr>
          <a:lstStyle>
            <a:lvl1pPr marL="0" indent="0">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a:xfrm>
            <a:off x="3886124" y="6288741"/>
            <a:ext cx="1887537" cy="365125"/>
          </a:xfrm>
        </p:spPr>
        <p:txBody>
          <a:bodyPr/>
          <a:lstStyle/>
          <a:p>
            <a:fld id="{88003416-A37B-1848-82A1-E1B97920385A}" type="datetimeFigureOut">
              <a:rPr lang="en-US" smtClean="0"/>
              <a:t>13-02-19</a:t>
            </a:fld>
            <a:endParaRPr lang="en-US"/>
          </a:p>
        </p:txBody>
      </p:sp>
      <p:sp>
        <p:nvSpPr>
          <p:cNvPr id="6" name="Footer Placeholder 5"/>
          <p:cNvSpPr>
            <a:spLocks noGrp="1"/>
          </p:cNvSpPr>
          <p:nvPr>
            <p:ph type="ftr" sz="quarter" idx="11"/>
          </p:nvPr>
        </p:nvSpPr>
        <p:spPr>
          <a:xfrm>
            <a:off x="5867399" y="6288741"/>
            <a:ext cx="2675965" cy="365125"/>
          </a:xfrm>
        </p:spPr>
        <p:txBody>
          <a:bodyPr/>
          <a:lstStyle/>
          <a:p>
            <a:endParaRPr lang="en-US"/>
          </a:p>
        </p:txBody>
      </p:sp>
      <p:sp>
        <p:nvSpPr>
          <p:cNvPr id="7" name="Slide Number Placeholder 6"/>
          <p:cNvSpPr>
            <a:spLocks noGrp="1"/>
          </p:cNvSpPr>
          <p:nvPr>
            <p:ph type="sldNum" sz="quarter" idx="12"/>
          </p:nvPr>
        </p:nvSpPr>
        <p:spPr/>
        <p:txBody>
          <a:bodyPr/>
          <a:lstStyle/>
          <a:p>
            <a:fld id="{09715ED1-3706-C640-BC10-DB59380B3E79}" type="slidenum">
              <a:rPr lang="en-US" smtClean="0"/>
              <a:t>‹#›</a:t>
            </a:fld>
            <a:endParaRPr lang="en-US"/>
          </a:p>
        </p:txBody>
      </p:sp>
      <p:sp>
        <p:nvSpPr>
          <p:cNvPr id="3" name="Picture Placeholder 2"/>
          <p:cNvSpPr>
            <a:spLocks noGrp="1"/>
          </p:cNvSpPr>
          <p:nvPr>
            <p:ph type="pic" idx="1"/>
          </p:nvPr>
        </p:nvSpPr>
        <p:spPr>
          <a:xfrm flipH="1">
            <a:off x="188253" y="179292"/>
            <a:ext cx="3281087" cy="6483096"/>
          </a:xfrm>
          <a:prstGeom prst="round1Rect">
            <a:avLst>
              <a:gd name="adj" fmla="val 17325"/>
            </a:avLst>
          </a:prstGeom>
          <a:blipFill dpi="0" rotWithShape="0">
            <a:blip r:embed="rId3"/>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Alt.">
    <p:spTree>
      <p:nvGrpSpPr>
        <p:cNvPr id="1" name=""/>
        <p:cNvGrpSpPr/>
        <p:nvPr/>
      </p:nvGrpSpPr>
      <p:grpSpPr>
        <a:xfrm>
          <a:off x="0" y="0"/>
          <a:ext cx="0" cy="0"/>
          <a:chOff x="0" y="0"/>
          <a:chExt cx="0" cy="0"/>
        </a:xfrm>
      </p:grpSpPr>
      <p:pic>
        <p:nvPicPr>
          <p:cNvPr id="10" name="Picture 9" descr="Overlay-PictureCaption-Extras.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4710953" y="533400"/>
            <a:ext cx="3657600" cy="1252538"/>
          </a:xfrm>
        </p:spPr>
        <p:txBody>
          <a:bodyPr anchor="b"/>
          <a:lstStyle>
            <a:lvl1pPr algn="l">
              <a:defRPr sz="3600" b="0"/>
            </a:lvl1pPr>
          </a:lstStyle>
          <a:p>
            <a:r>
              <a:rPr lang="en-CA" smtClean="0"/>
              <a:t>Click to edit Master title style</a:t>
            </a:r>
            <a:endParaRPr/>
          </a:p>
        </p:txBody>
      </p:sp>
      <p:sp>
        <p:nvSpPr>
          <p:cNvPr id="3" name="Picture Placeholder 2"/>
          <p:cNvSpPr>
            <a:spLocks noGrp="1"/>
          </p:cNvSpPr>
          <p:nvPr>
            <p:ph type="pic" idx="1"/>
          </p:nvPr>
        </p:nvSpPr>
        <p:spPr>
          <a:xfrm flipH="1">
            <a:off x="596153" y="1600199"/>
            <a:ext cx="3657600" cy="3657601"/>
          </a:xfrm>
          <a:prstGeom prst="ellipse">
            <a:avLst/>
          </a:prstGeom>
          <a:blipFill dpi="0" rotWithShape="0">
            <a:blip r:embed="rId3" cstate="print"/>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a:p>
        </p:txBody>
      </p:sp>
      <p:sp>
        <p:nvSpPr>
          <p:cNvPr id="4" name="Text Placeholder 3"/>
          <p:cNvSpPr>
            <a:spLocks noGrp="1"/>
          </p:cNvSpPr>
          <p:nvPr>
            <p:ph type="body" sz="half" idx="2"/>
          </p:nvPr>
        </p:nvSpPr>
        <p:spPr>
          <a:xfrm>
            <a:off x="4710412" y="1828800"/>
            <a:ext cx="3657600" cy="3810000"/>
          </a:xfrm>
        </p:spPr>
        <p:txBody>
          <a:bodyPr>
            <a:normAutofit/>
          </a:bodyPr>
          <a:lstStyle>
            <a:lvl1pPr marL="0" indent="0">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a:xfrm>
            <a:off x="381000" y="6288741"/>
            <a:ext cx="1865125" cy="365125"/>
          </a:xfrm>
        </p:spPr>
        <p:txBody>
          <a:bodyPr/>
          <a:lstStyle/>
          <a:p>
            <a:fld id="{88003416-A37B-1848-82A1-E1B97920385A}" type="datetimeFigureOut">
              <a:rPr lang="en-US" smtClean="0"/>
              <a:t>13-02-19</a:t>
            </a:fld>
            <a:endParaRPr lang="en-US"/>
          </a:p>
        </p:txBody>
      </p:sp>
      <p:sp>
        <p:nvSpPr>
          <p:cNvPr id="6" name="Footer Placeholder 5"/>
          <p:cNvSpPr>
            <a:spLocks noGrp="1"/>
          </p:cNvSpPr>
          <p:nvPr>
            <p:ph type="ftr" sz="quarter" idx="11"/>
          </p:nvPr>
        </p:nvSpPr>
        <p:spPr>
          <a:xfrm>
            <a:off x="3325813" y="6288741"/>
            <a:ext cx="5217551" cy="365125"/>
          </a:xfrm>
        </p:spPr>
        <p:txBody>
          <a:bodyPr/>
          <a:lstStyle/>
          <a:p>
            <a:endParaRPr lang="en-US"/>
          </a:p>
        </p:txBody>
      </p:sp>
      <p:sp>
        <p:nvSpPr>
          <p:cNvPr id="7" name="Slide Number Placeholder 6"/>
          <p:cNvSpPr>
            <a:spLocks noGrp="1"/>
          </p:cNvSpPr>
          <p:nvPr>
            <p:ph type="sldNum" sz="quarter" idx="12"/>
          </p:nvPr>
        </p:nvSpPr>
        <p:spPr/>
        <p:txBody>
          <a:bodyPr/>
          <a:lstStyle/>
          <a:p>
            <a:fld id="{09715ED1-3706-C640-BC10-DB59380B3E79}"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pic>
        <p:nvPicPr>
          <p:cNvPr id="10" name="Picture 9" descr="Overlay-PictureCaption-Extras.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808038" y="3778624"/>
            <a:ext cx="7560515" cy="1102658"/>
          </a:xfrm>
        </p:spPr>
        <p:txBody>
          <a:bodyPr anchor="b"/>
          <a:lstStyle>
            <a:lvl1pPr algn="l">
              <a:defRPr sz="3600" b="0"/>
            </a:lvl1pPr>
          </a:lstStyle>
          <a:p>
            <a:r>
              <a:rPr lang="en-CA" smtClean="0"/>
              <a:t>Click to edit Master title style</a:t>
            </a:r>
            <a:endParaRPr/>
          </a:p>
        </p:txBody>
      </p:sp>
      <p:sp>
        <p:nvSpPr>
          <p:cNvPr id="3" name="Picture Placeholder 2"/>
          <p:cNvSpPr>
            <a:spLocks noGrp="1"/>
          </p:cNvSpPr>
          <p:nvPr>
            <p:ph type="pic" idx="1"/>
          </p:nvPr>
        </p:nvSpPr>
        <p:spPr>
          <a:xfrm flipH="1">
            <a:off x="871584" y="762000"/>
            <a:ext cx="7427726" cy="2989730"/>
          </a:xfrm>
          <a:prstGeom prst="roundRect">
            <a:avLst>
              <a:gd name="adj" fmla="val 7476"/>
            </a:avLst>
          </a:prstGeom>
          <a:blipFill dpi="0" rotWithShape="0">
            <a:blip r:embed="rId3"/>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a:p>
        </p:txBody>
      </p:sp>
      <p:sp>
        <p:nvSpPr>
          <p:cNvPr id="4" name="Text Placeholder 3"/>
          <p:cNvSpPr>
            <a:spLocks noGrp="1"/>
          </p:cNvSpPr>
          <p:nvPr>
            <p:ph type="body" sz="half" idx="2"/>
          </p:nvPr>
        </p:nvSpPr>
        <p:spPr>
          <a:xfrm>
            <a:off x="808034" y="4827493"/>
            <a:ext cx="7559977" cy="1220881"/>
          </a:xfrm>
        </p:spPr>
        <p:txBody>
          <a:bodyPr>
            <a:normAutofit/>
          </a:bodyPr>
          <a:lstStyle>
            <a:lvl1pPr marL="0" indent="0">
              <a:spcBef>
                <a:spcPts val="3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a:xfrm>
            <a:off x="381000" y="6288741"/>
            <a:ext cx="1865125" cy="365125"/>
          </a:xfrm>
        </p:spPr>
        <p:txBody>
          <a:bodyPr/>
          <a:lstStyle/>
          <a:p>
            <a:fld id="{88003416-A37B-1848-82A1-E1B97920385A}" type="datetimeFigureOut">
              <a:rPr lang="en-US" smtClean="0"/>
              <a:t>13-02-19</a:t>
            </a:fld>
            <a:endParaRPr lang="en-US"/>
          </a:p>
        </p:txBody>
      </p:sp>
      <p:sp>
        <p:nvSpPr>
          <p:cNvPr id="6" name="Footer Placeholder 5"/>
          <p:cNvSpPr>
            <a:spLocks noGrp="1"/>
          </p:cNvSpPr>
          <p:nvPr>
            <p:ph type="ftr" sz="quarter" idx="11"/>
          </p:nvPr>
        </p:nvSpPr>
        <p:spPr>
          <a:xfrm>
            <a:off x="3325813" y="6288741"/>
            <a:ext cx="5217551" cy="365125"/>
          </a:xfrm>
        </p:spPr>
        <p:txBody>
          <a:bodyPr/>
          <a:lstStyle/>
          <a:p>
            <a:endParaRPr lang="en-US"/>
          </a:p>
        </p:txBody>
      </p:sp>
      <p:sp>
        <p:nvSpPr>
          <p:cNvPr id="7" name="Slide Number Placeholder 6"/>
          <p:cNvSpPr>
            <a:spLocks noGrp="1"/>
          </p:cNvSpPr>
          <p:nvPr>
            <p:ph type="sldNum" sz="quarter" idx="12"/>
          </p:nvPr>
        </p:nvSpPr>
        <p:spPr/>
        <p:txBody>
          <a:bodyPr/>
          <a:lstStyle/>
          <a:p>
            <a:fld id="{09715ED1-3706-C640-BC10-DB59380B3E79}"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CA"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10"/>
          </p:nvPr>
        </p:nvSpPr>
        <p:spPr/>
        <p:txBody>
          <a:bodyPr/>
          <a:lstStyle/>
          <a:p>
            <a:fld id="{88003416-A37B-1848-82A1-E1B97920385A}" type="datetimeFigureOut">
              <a:rPr lang="en-US" smtClean="0"/>
              <a:t>13-02-19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715ED1-3706-C640-BC10-DB59380B3E79}"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Vertical Title 1"/>
          <p:cNvSpPr>
            <a:spLocks noGrp="1"/>
          </p:cNvSpPr>
          <p:nvPr>
            <p:ph type="title" orient="vert"/>
          </p:nvPr>
        </p:nvSpPr>
        <p:spPr>
          <a:xfrm>
            <a:off x="7328646" y="779463"/>
            <a:ext cx="1358153" cy="5268912"/>
          </a:xfrm>
        </p:spPr>
        <p:txBody>
          <a:bodyPr vert="eaVert"/>
          <a:lstStyle/>
          <a:p>
            <a:r>
              <a:rPr lang="en-CA" smtClean="0"/>
              <a:t>Click to edit Master title style</a:t>
            </a:r>
            <a:endParaRPr/>
          </a:p>
        </p:txBody>
      </p:sp>
      <p:sp>
        <p:nvSpPr>
          <p:cNvPr id="3" name="Vertical Text Placeholder 2"/>
          <p:cNvSpPr>
            <a:spLocks noGrp="1"/>
          </p:cNvSpPr>
          <p:nvPr>
            <p:ph type="body" orient="vert" idx="1"/>
          </p:nvPr>
        </p:nvSpPr>
        <p:spPr>
          <a:xfrm>
            <a:off x="779462" y="779464"/>
            <a:ext cx="6170613" cy="5268911"/>
          </a:xfrm>
        </p:spPr>
        <p:txBody>
          <a:bodyPr vert="eaVert"/>
          <a:lstStyle>
            <a:lvl5pPr>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10"/>
          </p:nvPr>
        </p:nvSpPr>
        <p:spPr/>
        <p:txBody>
          <a:bodyPr/>
          <a:lstStyle/>
          <a:p>
            <a:fld id="{88003416-A37B-1848-82A1-E1B97920385A}" type="datetimeFigureOut">
              <a:rPr lang="en-US" smtClean="0"/>
              <a:t>13-02-19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715ED1-3706-C640-BC10-DB59380B3E7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CA"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10"/>
          </p:nvPr>
        </p:nvSpPr>
        <p:spPr/>
        <p:txBody>
          <a:bodyPr/>
          <a:lstStyle/>
          <a:p>
            <a:fld id="{88003416-A37B-1848-82A1-E1B97920385A}" type="datetimeFigureOut">
              <a:rPr lang="en-US" smtClean="0"/>
              <a:t>13-02-19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715ED1-3706-C640-BC10-DB59380B3E7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Overlay-SectionHeader.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779463" y="2591360"/>
            <a:ext cx="7583487" cy="1362075"/>
          </a:xfrm>
        </p:spPr>
        <p:txBody>
          <a:bodyPr anchor="b" anchorCtr="0">
            <a:noAutofit/>
          </a:bodyPr>
          <a:lstStyle>
            <a:lvl1pPr algn="l">
              <a:defRPr sz="4400" b="1" cap="none" baseline="0">
                <a:solidFill>
                  <a:schemeClr val="bg1"/>
                </a:solidFill>
              </a:defRPr>
            </a:lvl1pPr>
          </a:lstStyle>
          <a:p>
            <a:r>
              <a:rPr lang="en-CA" smtClean="0"/>
              <a:t>Click to edit Master title style</a:t>
            </a:r>
            <a:endParaRPr/>
          </a:p>
        </p:txBody>
      </p:sp>
      <p:sp>
        <p:nvSpPr>
          <p:cNvPr id="3" name="Text Placeholder 2"/>
          <p:cNvSpPr>
            <a:spLocks noGrp="1"/>
          </p:cNvSpPr>
          <p:nvPr>
            <p:ph type="body" idx="1"/>
          </p:nvPr>
        </p:nvSpPr>
        <p:spPr>
          <a:xfrm>
            <a:off x="779463" y="3950354"/>
            <a:ext cx="7583487" cy="1500187"/>
          </a:xfrm>
        </p:spPr>
        <p:txBody>
          <a:bodyPr anchor="t" anchorCtr="0"/>
          <a:lstStyle>
            <a:lvl1pPr marL="0" indent="0" algn="l">
              <a:spcBef>
                <a:spcPts val="600"/>
              </a:spcBef>
              <a:buNone/>
              <a:defRPr sz="20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88003416-A37B-1848-82A1-E1B97920385A}" type="datetimeFigureOut">
              <a:rPr lang="en-US" smtClean="0"/>
              <a:t>13-02-19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CA" smtClean="0"/>
              <a:t>Click to edit Master title style</a:t>
            </a:r>
            <a:endParaRPr/>
          </a:p>
        </p:txBody>
      </p:sp>
      <p:sp>
        <p:nvSpPr>
          <p:cNvPr id="3" name="Content Placeholder 2"/>
          <p:cNvSpPr>
            <a:spLocks noGrp="1"/>
          </p:cNvSpPr>
          <p:nvPr>
            <p:ph sz="half" idx="1"/>
          </p:nvPr>
        </p:nvSpPr>
        <p:spPr>
          <a:xfrm>
            <a:off x="779462"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Content Placeholder 3"/>
          <p:cNvSpPr>
            <a:spLocks noGrp="1"/>
          </p:cNvSpPr>
          <p:nvPr>
            <p:ph sz="half" idx="2"/>
          </p:nvPr>
        </p:nvSpPr>
        <p:spPr>
          <a:xfrm>
            <a:off x="4688541"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5" name="Date Placeholder 4"/>
          <p:cNvSpPr>
            <a:spLocks noGrp="1"/>
          </p:cNvSpPr>
          <p:nvPr>
            <p:ph type="dt" sz="half" idx="10"/>
          </p:nvPr>
        </p:nvSpPr>
        <p:spPr/>
        <p:txBody>
          <a:bodyPr/>
          <a:lstStyle/>
          <a:p>
            <a:fld id="{88003416-A37B-1848-82A1-E1B97920385A}" type="datetimeFigureOut">
              <a:rPr lang="en-US" smtClean="0"/>
              <a:t>13-02-19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715ED1-3706-C640-BC10-DB59380B3E7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4" name="Picture 13"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a:xfrm>
            <a:off x="779463" y="381000"/>
            <a:ext cx="7583487" cy="1044388"/>
          </a:xfrm>
        </p:spPr>
        <p:txBody>
          <a:bodyPr/>
          <a:lstStyle>
            <a:lvl1pPr>
              <a:defRPr/>
            </a:lvl1pPr>
          </a:lstStyle>
          <a:p>
            <a:r>
              <a:rPr lang="en-CA" smtClean="0"/>
              <a:t>Click to edit Master title style</a:t>
            </a:r>
            <a:endParaRPr/>
          </a:p>
        </p:txBody>
      </p:sp>
      <p:sp>
        <p:nvSpPr>
          <p:cNvPr id="3" name="Text Placeholder 2"/>
          <p:cNvSpPr>
            <a:spLocks noGrp="1"/>
          </p:cNvSpPr>
          <p:nvPr>
            <p:ph type="body" idx="1"/>
          </p:nvPr>
        </p:nvSpPr>
        <p:spPr>
          <a:xfrm>
            <a:off x="779463" y="1438835"/>
            <a:ext cx="3657600" cy="789828"/>
          </a:xfrm>
        </p:spPr>
        <p:txBody>
          <a:bodyPr anchor="b">
            <a:noAutofit/>
          </a:bodyPr>
          <a:lstStyle>
            <a:lvl1pPr marL="0" indent="0" algn="ctr">
              <a:lnSpc>
                <a:spcPts val="3000"/>
              </a:lnSpc>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779463" y="2362199"/>
            <a:ext cx="3657600" cy="368617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5" name="Text Placeholder 4"/>
          <p:cNvSpPr>
            <a:spLocks noGrp="1"/>
          </p:cNvSpPr>
          <p:nvPr>
            <p:ph type="body" sz="quarter" idx="3"/>
          </p:nvPr>
        </p:nvSpPr>
        <p:spPr>
          <a:xfrm>
            <a:off x="4705350" y="1438835"/>
            <a:ext cx="3657600" cy="789828"/>
          </a:xfrm>
        </p:spPr>
        <p:txBody>
          <a:bodyPr anchor="b">
            <a:noAutofit/>
          </a:bodyPr>
          <a:lstStyle>
            <a:lvl1pPr marL="0" indent="0" algn="ctr">
              <a:lnSpc>
                <a:spcPts val="3000"/>
              </a:lnSpc>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705350" y="2362199"/>
            <a:ext cx="3657600" cy="368617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7" name="Date Placeholder 6"/>
          <p:cNvSpPr>
            <a:spLocks noGrp="1"/>
          </p:cNvSpPr>
          <p:nvPr>
            <p:ph type="dt" sz="half" idx="10"/>
          </p:nvPr>
        </p:nvSpPr>
        <p:spPr/>
        <p:txBody>
          <a:bodyPr/>
          <a:lstStyle/>
          <a:p>
            <a:fld id="{88003416-A37B-1848-82A1-E1B97920385A}" type="datetimeFigureOut">
              <a:rPr lang="en-US" smtClean="0"/>
              <a:t>13-02-19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715ED1-3706-C640-BC10-DB59380B3E79}" type="slidenum">
              <a:rPr lang="en-US" smtClean="0"/>
              <a:t>‹#›</a:t>
            </a:fld>
            <a:endParaRPr lang="en-US"/>
          </a:p>
        </p:txBody>
      </p:sp>
      <p:cxnSp>
        <p:nvCxnSpPr>
          <p:cNvPr id="12" name="Straight Connector 11"/>
          <p:cNvCxnSpPr/>
          <p:nvPr/>
        </p:nvCxnSpPr>
        <p:spPr>
          <a:xfrm>
            <a:off x="874059" y="2286000"/>
            <a:ext cx="3563003"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815840" y="2286000"/>
            <a:ext cx="356616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874059" y="2286000"/>
            <a:ext cx="3563003"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815840" y="2286000"/>
            <a:ext cx="356616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CA" smtClean="0"/>
              <a:t>Click to edit Master title style</a:t>
            </a:r>
            <a:endParaRPr/>
          </a:p>
        </p:txBody>
      </p:sp>
      <p:sp>
        <p:nvSpPr>
          <p:cNvPr id="3" name="Content Placeholder 2"/>
          <p:cNvSpPr>
            <a:spLocks noGrp="1"/>
          </p:cNvSpPr>
          <p:nvPr>
            <p:ph sz="half" idx="1"/>
          </p:nvPr>
        </p:nvSpPr>
        <p:spPr>
          <a:xfrm>
            <a:off x="779462" y="1828801"/>
            <a:ext cx="7585076"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5" name="Date Placeholder 4"/>
          <p:cNvSpPr>
            <a:spLocks noGrp="1"/>
          </p:cNvSpPr>
          <p:nvPr>
            <p:ph type="dt" sz="half" idx="10"/>
          </p:nvPr>
        </p:nvSpPr>
        <p:spPr/>
        <p:txBody>
          <a:bodyPr/>
          <a:lstStyle/>
          <a:p>
            <a:fld id="{88003416-A37B-1848-82A1-E1B97920385A}" type="datetimeFigureOut">
              <a:rPr lang="en-US" smtClean="0"/>
              <a:t>13-02-19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715ED1-3706-C640-BC10-DB59380B3E79}" type="slidenum">
              <a:rPr lang="en-US" smtClean="0"/>
              <a:t>‹#›</a:t>
            </a:fld>
            <a:endParaRPr lang="en-US"/>
          </a:p>
        </p:txBody>
      </p:sp>
      <p:sp>
        <p:nvSpPr>
          <p:cNvPr id="10" name="Content Placeholder 2"/>
          <p:cNvSpPr>
            <a:spLocks noGrp="1"/>
          </p:cNvSpPr>
          <p:nvPr>
            <p:ph sz="half" idx="13"/>
          </p:nvPr>
        </p:nvSpPr>
        <p:spPr>
          <a:xfrm>
            <a:off x="779462" y="3991816"/>
            <a:ext cx="7585076"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CA" smtClean="0"/>
              <a:t>Click to edit Master title style</a:t>
            </a:r>
            <a:endParaRPr/>
          </a:p>
        </p:txBody>
      </p:sp>
      <p:sp>
        <p:nvSpPr>
          <p:cNvPr id="3" name="Content Placeholder 2"/>
          <p:cNvSpPr>
            <a:spLocks noGrp="1"/>
          </p:cNvSpPr>
          <p:nvPr>
            <p:ph sz="half" idx="1"/>
          </p:nvPr>
        </p:nvSpPr>
        <p:spPr>
          <a:xfrm>
            <a:off x="471095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5" name="Date Placeholder 4"/>
          <p:cNvSpPr>
            <a:spLocks noGrp="1"/>
          </p:cNvSpPr>
          <p:nvPr>
            <p:ph type="dt" sz="half" idx="10"/>
          </p:nvPr>
        </p:nvSpPr>
        <p:spPr/>
        <p:txBody>
          <a:bodyPr/>
          <a:lstStyle/>
          <a:p>
            <a:fld id="{88003416-A37B-1848-82A1-E1B97920385A}" type="datetimeFigureOut">
              <a:rPr lang="en-US" smtClean="0"/>
              <a:t>13-02-19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715ED1-3706-C640-BC10-DB59380B3E79}" type="slidenum">
              <a:rPr lang="en-US" smtClean="0"/>
              <a:t>‹#›</a:t>
            </a:fld>
            <a:endParaRPr lang="en-US"/>
          </a:p>
        </p:txBody>
      </p:sp>
      <p:sp>
        <p:nvSpPr>
          <p:cNvPr id="10" name="Content Placeholder 2"/>
          <p:cNvSpPr>
            <a:spLocks noGrp="1"/>
          </p:cNvSpPr>
          <p:nvPr>
            <p:ph sz="half" idx="13"/>
          </p:nvPr>
        </p:nvSpPr>
        <p:spPr>
          <a:xfrm>
            <a:off x="471095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11" name="Content Placeholder 2"/>
          <p:cNvSpPr>
            <a:spLocks noGrp="1"/>
          </p:cNvSpPr>
          <p:nvPr>
            <p:ph sz="half" idx="14"/>
          </p:nvPr>
        </p:nvSpPr>
        <p:spPr>
          <a:xfrm>
            <a:off x="779462"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CA" smtClean="0"/>
              <a:t>Click to edit Master title style</a:t>
            </a:r>
            <a:endParaRPr/>
          </a:p>
        </p:txBody>
      </p:sp>
      <p:sp>
        <p:nvSpPr>
          <p:cNvPr id="5" name="Date Placeholder 4"/>
          <p:cNvSpPr>
            <a:spLocks noGrp="1"/>
          </p:cNvSpPr>
          <p:nvPr>
            <p:ph type="dt" sz="half" idx="10"/>
          </p:nvPr>
        </p:nvSpPr>
        <p:spPr/>
        <p:txBody>
          <a:bodyPr/>
          <a:lstStyle/>
          <a:p>
            <a:fld id="{88003416-A37B-1848-82A1-E1B97920385A}" type="datetimeFigureOut">
              <a:rPr lang="en-US" smtClean="0"/>
              <a:t>13-02-19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715ED1-3706-C640-BC10-DB59380B3E79}" type="slidenum">
              <a:rPr lang="en-US" smtClean="0"/>
              <a:t>‹#›</a:t>
            </a:fld>
            <a:endParaRPr lang="en-US"/>
          </a:p>
        </p:txBody>
      </p:sp>
      <p:sp>
        <p:nvSpPr>
          <p:cNvPr id="12" name="Content Placeholder 2"/>
          <p:cNvSpPr>
            <a:spLocks noGrp="1"/>
          </p:cNvSpPr>
          <p:nvPr>
            <p:ph sz="half" idx="14"/>
          </p:nvPr>
        </p:nvSpPr>
        <p:spPr>
          <a:xfrm>
            <a:off x="77946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13" name="Content Placeholder 2"/>
          <p:cNvSpPr>
            <a:spLocks noGrp="1"/>
          </p:cNvSpPr>
          <p:nvPr>
            <p:ph sz="half" idx="15"/>
          </p:nvPr>
        </p:nvSpPr>
        <p:spPr>
          <a:xfrm>
            <a:off x="77946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14" name="Content Placeholder 2"/>
          <p:cNvSpPr>
            <a:spLocks noGrp="1"/>
          </p:cNvSpPr>
          <p:nvPr>
            <p:ph sz="half" idx="1"/>
          </p:nvPr>
        </p:nvSpPr>
        <p:spPr>
          <a:xfrm>
            <a:off x="471095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15" name="Content Placeholder 2"/>
          <p:cNvSpPr>
            <a:spLocks noGrp="1"/>
          </p:cNvSpPr>
          <p:nvPr>
            <p:ph sz="half" idx="13"/>
          </p:nvPr>
        </p:nvSpPr>
        <p:spPr>
          <a:xfrm>
            <a:off x="471095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CA" smtClean="0"/>
              <a:t>Click to edit Master title style</a:t>
            </a:r>
            <a:endParaRPr/>
          </a:p>
        </p:txBody>
      </p:sp>
      <p:sp>
        <p:nvSpPr>
          <p:cNvPr id="3" name="Date Placeholder 2"/>
          <p:cNvSpPr>
            <a:spLocks noGrp="1"/>
          </p:cNvSpPr>
          <p:nvPr>
            <p:ph type="dt" sz="half" idx="10"/>
          </p:nvPr>
        </p:nvSpPr>
        <p:spPr/>
        <p:txBody>
          <a:bodyPr/>
          <a:lstStyle/>
          <a:p>
            <a:fld id="{88003416-A37B-1848-82A1-E1B97920385A}" type="datetimeFigureOut">
              <a:rPr lang="en-US" smtClean="0"/>
              <a:t>13-02-19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715ED1-3706-C640-BC10-DB59380B3E7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ound Diagonal Corner Rectangle 7"/>
          <p:cNvSpPr/>
          <p:nvPr/>
        </p:nvSpPr>
        <p:spPr>
          <a:xfrm>
            <a:off x="189707" y="189707"/>
            <a:ext cx="8764587" cy="6478587"/>
          </a:xfrm>
          <a:prstGeom prst="round2DiagRect">
            <a:avLst>
              <a:gd name="adj1" fmla="val 9416"/>
              <a:gd name="adj2" fmla="val 0"/>
            </a:avLst>
          </a:prstGeom>
          <a:gradFill>
            <a:gsLst>
              <a:gs pos="17000">
                <a:schemeClr val="bg2"/>
              </a:gs>
              <a:gs pos="100000">
                <a:schemeClr val="tx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Placeholder 1"/>
          <p:cNvSpPr>
            <a:spLocks noGrp="1"/>
          </p:cNvSpPr>
          <p:nvPr>
            <p:ph type="title"/>
          </p:nvPr>
        </p:nvSpPr>
        <p:spPr>
          <a:xfrm>
            <a:off x="779463" y="381000"/>
            <a:ext cx="7583487" cy="1044388"/>
          </a:xfrm>
          <a:prstGeom prst="rect">
            <a:avLst/>
          </a:prstGeom>
        </p:spPr>
        <p:txBody>
          <a:bodyPr vert="horz" lIns="91440" tIns="45720" rIns="91440" bIns="45720" rtlCol="0" anchor="b" anchorCtr="0">
            <a:noAutofit/>
          </a:bodyPr>
          <a:lstStyle/>
          <a:p>
            <a:r>
              <a:rPr lang="en-CA" smtClean="0"/>
              <a:t>Click to edit Master title style</a:t>
            </a:r>
            <a:endParaRPr/>
          </a:p>
        </p:txBody>
      </p:sp>
      <p:sp>
        <p:nvSpPr>
          <p:cNvPr id="3" name="Text Placeholder 2"/>
          <p:cNvSpPr>
            <a:spLocks noGrp="1"/>
          </p:cNvSpPr>
          <p:nvPr>
            <p:ph type="body" idx="1"/>
          </p:nvPr>
        </p:nvSpPr>
        <p:spPr>
          <a:xfrm>
            <a:off x="779463" y="1828800"/>
            <a:ext cx="7583487" cy="4208930"/>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2"/>
          </p:nvPr>
        </p:nvSpPr>
        <p:spPr>
          <a:xfrm>
            <a:off x="381000" y="6288741"/>
            <a:ext cx="1887537" cy="365125"/>
          </a:xfrm>
          <a:prstGeom prst="rect">
            <a:avLst/>
          </a:prstGeom>
        </p:spPr>
        <p:txBody>
          <a:bodyPr vert="horz" lIns="91440" tIns="45720" rIns="91440" bIns="45720" rtlCol="0" anchor="ctr"/>
          <a:lstStyle>
            <a:lvl1pPr algn="l">
              <a:defRPr sz="1200">
                <a:solidFill>
                  <a:schemeClr val="bg2"/>
                </a:solidFill>
              </a:defRPr>
            </a:lvl1pPr>
          </a:lstStyle>
          <a:p>
            <a:fld id="{88003416-A37B-1848-82A1-E1B97920385A}" type="datetimeFigureOut">
              <a:rPr lang="en-US" smtClean="0"/>
              <a:t>13-02-19</a:t>
            </a:fld>
            <a:endParaRPr lang="en-US"/>
          </a:p>
        </p:txBody>
      </p:sp>
      <p:sp>
        <p:nvSpPr>
          <p:cNvPr id="5" name="Footer Placeholder 4"/>
          <p:cNvSpPr>
            <a:spLocks noGrp="1"/>
          </p:cNvSpPr>
          <p:nvPr>
            <p:ph type="ftr" sz="quarter" idx="3"/>
          </p:nvPr>
        </p:nvSpPr>
        <p:spPr>
          <a:xfrm>
            <a:off x="3304615" y="6288741"/>
            <a:ext cx="5238750" cy="365125"/>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6" name="Slide Number Placeholder 5"/>
          <p:cNvSpPr>
            <a:spLocks noGrp="1"/>
          </p:cNvSpPr>
          <p:nvPr>
            <p:ph type="sldNum" sz="quarter" idx="4"/>
          </p:nvPr>
        </p:nvSpPr>
        <p:spPr>
          <a:xfrm>
            <a:off x="8404411" y="219635"/>
            <a:ext cx="493059" cy="365125"/>
          </a:xfrm>
          <a:prstGeom prst="rect">
            <a:avLst/>
          </a:prstGeom>
        </p:spPr>
        <p:txBody>
          <a:bodyPr vert="horz" lIns="91440" tIns="45720" rIns="91440" bIns="45720" rtlCol="0" anchor="ctr"/>
          <a:lstStyle>
            <a:lvl1pPr algn="r">
              <a:defRPr sz="1200">
                <a:solidFill>
                  <a:schemeClr val="tx2"/>
                </a:solidFill>
              </a:defRPr>
            </a:lvl1pPr>
          </a:lstStyle>
          <a:p>
            <a:fld id="{09715ED1-3706-C640-BC10-DB59380B3E7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4010" r:id="rId1"/>
    <p:sldLayoutId id="2147484011" r:id="rId2"/>
    <p:sldLayoutId id="2147484012" r:id="rId3"/>
    <p:sldLayoutId id="2147484013" r:id="rId4"/>
    <p:sldLayoutId id="2147484014" r:id="rId5"/>
    <p:sldLayoutId id="2147484015" r:id="rId6"/>
    <p:sldLayoutId id="2147484016" r:id="rId7"/>
    <p:sldLayoutId id="2147484017" r:id="rId8"/>
    <p:sldLayoutId id="2147484018" r:id="rId9"/>
    <p:sldLayoutId id="2147484019" r:id="rId10"/>
    <p:sldLayoutId id="2147484020" r:id="rId11"/>
    <p:sldLayoutId id="2147484021" r:id="rId12"/>
    <p:sldLayoutId id="2147484022" r:id="rId13"/>
    <p:sldLayoutId id="2147484023" r:id="rId14"/>
    <p:sldLayoutId id="2147484024" r:id="rId15"/>
    <p:sldLayoutId id="2147484025" r:id="rId16"/>
  </p:sldLayoutIdLst>
  <p:txStyles>
    <p:titleStyle>
      <a:lvl1pPr algn="l" defTabSz="914400" rtl="0" eaLnBrk="1" latinLnBrk="0" hangingPunct="1">
        <a:spcBef>
          <a:spcPct val="0"/>
        </a:spcBef>
        <a:buNone/>
        <a:defRPr sz="3800" kern="1200">
          <a:solidFill>
            <a:schemeClr val="bg1"/>
          </a:solidFill>
          <a:latin typeface="+mj-lt"/>
          <a:ea typeface="+mj-ea"/>
          <a:cs typeface="+mj-cs"/>
        </a:defRPr>
      </a:lvl1pPr>
    </p:titleStyle>
    <p:bodyStyle>
      <a:lvl1pPr marL="282575" indent="-282575" algn="l" defTabSz="914400" rtl="0" eaLnBrk="1" latinLnBrk="0" hangingPunct="1">
        <a:spcBef>
          <a:spcPts val="2000"/>
        </a:spcBef>
        <a:buFont typeface="Wingdings 2" pitchFamily="18" charset="2"/>
        <a:buChar char=""/>
        <a:defRPr sz="2200" kern="1200">
          <a:solidFill>
            <a:schemeClr val="bg1"/>
          </a:solidFill>
          <a:latin typeface="+mn-lt"/>
          <a:ea typeface="+mn-ea"/>
          <a:cs typeface="+mn-cs"/>
        </a:defRPr>
      </a:lvl1pPr>
      <a:lvl2pPr marL="577850" indent="-295275" algn="l" defTabSz="914400" rtl="0" eaLnBrk="1" latinLnBrk="0" hangingPunct="1">
        <a:spcBef>
          <a:spcPts val="600"/>
        </a:spcBef>
        <a:buFont typeface="Wingdings 2" pitchFamily="18" charset="2"/>
        <a:buChar char=""/>
        <a:defRPr sz="2000" kern="1200">
          <a:solidFill>
            <a:schemeClr val="bg1"/>
          </a:solidFill>
          <a:latin typeface="+mn-lt"/>
          <a:ea typeface="+mn-ea"/>
          <a:cs typeface="+mn-cs"/>
        </a:defRPr>
      </a:lvl2pPr>
      <a:lvl3pPr marL="86042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3pPr>
      <a:lvl4pPr marL="1143000"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4pPr>
      <a:lvl5pPr marL="142557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5pPr>
      <a:lvl6pPr marL="1711325"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6pPr>
      <a:lvl7pPr marL="2000250"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7pPr>
      <a:lvl8pPr marL="2290763"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8pPr>
      <a:lvl9pPr marL="2571750" indent="-288925" algn="l" defTabSz="914400" rtl="0" eaLnBrk="1" latinLnBrk="0" hangingPunct="1">
        <a:spcBef>
          <a:spcPct val="20000"/>
        </a:spcBef>
        <a:buFont typeface="Wingdings 2" pitchFamily="18" charset="2"/>
        <a:buChar char=""/>
        <a:defRPr lang="en-US" sz="1800" kern="1200" dirty="0">
          <a:solidFill>
            <a:schemeClr val="bg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http://www.youtube.com/watch?v=o4U1pzVf9hY"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doi.acm.org/10.1145/2254556.2254584" TargetMode="External"/><Relationship Id="rId3" Type="http://schemas.openxmlformats.org/officeDocument/2006/relationships/hyperlink" Target="http://doi.acm.org/10.1145/1240624.1240746"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doi.acm.org/10.1145/1978942.1979384"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08250" y="1316375"/>
            <a:ext cx="6762749" cy="1470025"/>
          </a:xfrm>
        </p:spPr>
        <p:txBody>
          <a:bodyPr/>
          <a:lstStyle/>
          <a:p>
            <a:pPr algn="ctr"/>
            <a:r>
              <a:rPr lang="en-US" dirty="0" smtClean="0"/>
              <a:t>Natural User Interface (NUI)</a:t>
            </a:r>
            <a:endParaRPr lang="en-US" dirty="0"/>
          </a:p>
        </p:txBody>
      </p:sp>
      <p:sp>
        <p:nvSpPr>
          <p:cNvPr id="3" name="Subtitle 2"/>
          <p:cNvSpPr>
            <a:spLocks noGrp="1"/>
          </p:cNvSpPr>
          <p:nvPr>
            <p:ph type="subTitle" idx="1"/>
          </p:nvPr>
        </p:nvSpPr>
        <p:spPr>
          <a:xfrm>
            <a:off x="1129861" y="3966882"/>
            <a:ext cx="6762749" cy="1752600"/>
          </a:xfrm>
        </p:spPr>
        <p:txBody>
          <a:bodyPr/>
          <a:lstStyle/>
          <a:p>
            <a:pPr algn="ctr"/>
            <a:r>
              <a:rPr lang="en-US" dirty="0" smtClean="0"/>
              <a:t>Mohammed Alnusayri</a:t>
            </a:r>
          </a:p>
          <a:p>
            <a:pPr algn="ctr"/>
            <a:r>
              <a:rPr lang="en-US" dirty="0" smtClean="0"/>
              <a:t>B00562801</a:t>
            </a:r>
            <a:endParaRPr lang="en-US" dirty="0"/>
          </a:p>
        </p:txBody>
      </p:sp>
    </p:spTree>
    <p:extLst>
      <p:ext uri="{BB962C8B-B14F-4D97-AF65-F5344CB8AC3E}">
        <p14:creationId xmlns:p14="http://schemas.microsoft.com/office/powerpoint/2010/main" val="38138773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Questions</a:t>
            </a:r>
            <a:endParaRPr lang="en-US" dirty="0"/>
          </a:p>
        </p:txBody>
      </p:sp>
      <p:pic>
        <p:nvPicPr>
          <p:cNvPr id="4" name="Picture 3" descr="Question-Mark-Man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0067" y="1879593"/>
            <a:ext cx="3810000" cy="3810000"/>
          </a:xfrm>
          <a:prstGeom prst="rect">
            <a:avLst/>
          </a:prstGeom>
        </p:spPr>
      </p:pic>
    </p:spTree>
    <p:extLst>
      <p:ext uri="{BB962C8B-B14F-4D97-AF65-F5344CB8AC3E}">
        <p14:creationId xmlns:p14="http://schemas.microsoft.com/office/powerpoint/2010/main" val="283192410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Activity</a:t>
            </a:r>
            <a:endParaRPr lang="en-US" dirty="0"/>
          </a:p>
        </p:txBody>
      </p:sp>
      <p:sp>
        <p:nvSpPr>
          <p:cNvPr id="3" name="Content Placeholder 2"/>
          <p:cNvSpPr>
            <a:spLocks noGrp="1"/>
          </p:cNvSpPr>
          <p:nvPr>
            <p:ph idx="1"/>
          </p:nvPr>
        </p:nvSpPr>
        <p:spPr/>
        <p:txBody>
          <a:bodyPr>
            <a:normAutofit lnSpcReduction="10000"/>
          </a:bodyPr>
          <a:lstStyle/>
          <a:p>
            <a:r>
              <a:rPr lang="en-US" dirty="0" smtClean="0"/>
              <a:t>You are going to develop In Air </a:t>
            </a:r>
            <a:r>
              <a:rPr lang="en-US" dirty="0"/>
              <a:t>gesture interface to manipulate different </a:t>
            </a:r>
            <a:r>
              <a:rPr lang="en-US" dirty="0" smtClean="0"/>
              <a:t>functions that control your desktop, come up with different </a:t>
            </a:r>
            <a:r>
              <a:rPr lang="en-US" dirty="0"/>
              <a:t>interactions technique to </a:t>
            </a:r>
            <a:r>
              <a:rPr lang="en-US" dirty="0" smtClean="0"/>
              <a:t>perform the following functions:</a:t>
            </a:r>
          </a:p>
          <a:p>
            <a:pPr lvl="1"/>
            <a:r>
              <a:rPr lang="en-US" dirty="0" smtClean="0"/>
              <a:t>Open a file</a:t>
            </a:r>
          </a:p>
          <a:p>
            <a:pPr lvl="1"/>
            <a:r>
              <a:rPr lang="en-US" dirty="0" smtClean="0"/>
              <a:t>Put two files in a new folder</a:t>
            </a:r>
          </a:p>
          <a:p>
            <a:pPr lvl="1"/>
            <a:r>
              <a:rPr lang="en-US" dirty="0" smtClean="0"/>
              <a:t>Move a file to an existing folder</a:t>
            </a:r>
          </a:p>
          <a:p>
            <a:pPr lvl="1"/>
            <a:r>
              <a:rPr lang="en-US" dirty="0" smtClean="0"/>
              <a:t>Create new folder</a:t>
            </a:r>
          </a:p>
          <a:p>
            <a:pPr lvl="1"/>
            <a:r>
              <a:rPr lang="en-US" dirty="0" smtClean="0"/>
              <a:t>Sort icons on desktop</a:t>
            </a:r>
          </a:p>
          <a:p>
            <a:pPr lvl="1"/>
            <a:endParaRPr lang="en-US" dirty="0"/>
          </a:p>
          <a:p>
            <a:r>
              <a:rPr lang="en-US" dirty="0">
                <a:hlinkClick r:id="rId3"/>
              </a:rPr>
              <a:t>http://www.youtube.com/watch?v=</a:t>
            </a:r>
            <a:r>
              <a:rPr lang="en-US" dirty="0" smtClean="0">
                <a:hlinkClick r:id="rId3"/>
              </a:rPr>
              <a:t>o4U1pzVf9hY</a:t>
            </a:r>
            <a:endParaRPr lang="en-US" dirty="0" smtClean="0"/>
          </a:p>
          <a:p>
            <a:pPr marL="0" indent="0">
              <a:buNone/>
            </a:pPr>
            <a:endParaRPr lang="en-US" dirty="0" smtClean="0"/>
          </a:p>
          <a:p>
            <a:pPr lvl="1"/>
            <a:endParaRPr lang="en-US" dirty="0"/>
          </a:p>
          <a:p>
            <a:pPr marL="0" indent="0">
              <a:buNone/>
            </a:pPr>
            <a:endParaRPr lang="en-US" dirty="0"/>
          </a:p>
          <a:p>
            <a:endParaRPr lang="en-US" dirty="0"/>
          </a:p>
        </p:txBody>
      </p:sp>
    </p:spTree>
    <p:extLst>
      <p:ext uri="{BB962C8B-B14F-4D97-AF65-F5344CB8AC3E}">
        <p14:creationId xmlns:p14="http://schemas.microsoft.com/office/powerpoint/2010/main" val="273855549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152120"/>
            <a:ext cx="7583487" cy="1044388"/>
          </a:xfrm>
        </p:spPr>
        <p:txBody>
          <a:bodyPr/>
          <a:lstStyle/>
          <a:p>
            <a:pPr algn="ctr"/>
            <a:r>
              <a:rPr lang="en-US" dirty="0" smtClean="0"/>
              <a:t>References</a:t>
            </a:r>
            <a:endParaRPr lang="en-US" dirty="0"/>
          </a:p>
        </p:txBody>
      </p:sp>
      <p:sp>
        <p:nvSpPr>
          <p:cNvPr id="3" name="Content Placeholder 2"/>
          <p:cNvSpPr>
            <a:spLocks noGrp="1"/>
          </p:cNvSpPr>
          <p:nvPr>
            <p:ph idx="1"/>
          </p:nvPr>
        </p:nvSpPr>
        <p:spPr>
          <a:xfrm>
            <a:off x="266521" y="997760"/>
            <a:ext cx="8622718" cy="5509402"/>
          </a:xfrm>
        </p:spPr>
        <p:txBody>
          <a:bodyPr>
            <a:normAutofit/>
          </a:bodyPr>
          <a:lstStyle/>
          <a:p>
            <a:pPr marL="342900" indent="-342900">
              <a:buFont typeface="+mj-lt"/>
              <a:buAutoNum type="arabicParenR"/>
            </a:pPr>
            <a:r>
              <a:rPr lang="en-US" sz="1800" dirty="0" err="1"/>
              <a:t>Wigdor</a:t>
            </a:r>
            <a:r>
              <a:rPr lang="en-US" sz="1800" dirty="0"/>
              <a:t>, D., </a:t>
            </a:r>
            <a:r>
              <a:rPr lang="en-US" sz="1800" dirty="0" err="1"/>
              <a:t>Wixon</a:t>
            </a:r>
            <a:r>
              <a:rPr lang="en-US" sz="1800" dirty="0"/>
              <a:t>, D. Brave NUI World: designing natural user interfaces for touch and gesture. Morgan Kaufmann Publisher, Burlington, </a:t>
            </a:r>
            <a:r>
              <a:rPr lang="en-US" sz="1800" dirty="0" smtClean="0"/>
              <a:t>2011</a:t>
            </a:r>
          </a:p>
          <a:p>
            <a:pPr marL="342900" indent="-342900">
              <a:buFont typeface="+mj-lt"/>
              <a:buAutoNum type="arabicParenR"/>
            </a:pPr>
            <a:r>
              <a:rPr lang="en-US" sz="1800" dirty="0" err="1"/>
              <a:t>Stefania</a:t>
            </a:r>
            <a:r>
              <a:rPr lang="en-US" sz="1800" dirty="0"/>
              <a:t> </a:t>
            </a:r>
            <a:r>
              <a:rPr lang="en-US" sz="1800" dirty="0" err="1"/>
              <a:t>Cuccurullo</a:t>
            </a:r>
            <a:r>
              <a:rPr lang="en-US" sz="1800" dirty="0"/>
              <a:t>, Rita </a:t>
            </a:r>
            <a:r>
              <a:rPr lang="en-US" sz="1800" dirty="0" err="1"/>
              <a:t>Francese</a:t>
            </a:r>
            <a:r>
              <a:rPr lang="en-US" sz="1800" dirty="0"/>
              <a:t>, </a:t>
            </a:r>
            <a:r>
              <a:rPr lang="en-US" sz="1800" dirty="0" err="1"/>
              <a:t>Sharefa</a:t>
            </a:r>
            <a:r>
              <a:rPr lang="en-US" sz="1800" dirty="0"/>
              <a:t> </a:t>
            </a:r>
            <a:r>
              <a:rPr lang="en-US" sz="1800" dirty="0" err="1"/>
              <a:t>Murad</a:t>
            </a:r>
            <a:r>
              <a:rPr lang="en-US" sz="1800" dirty="0"/>
              <a:t>, </a:t>
            </a:r>
            <a:r>
              <a:rPr lang="en-US" sz="1800" dirty="0" err="1"/>
              <a:t>Ignazio</a:t>
            </a:r>
            <a:r>
              <a:rPr lang="en-US" sz="1800" dirty="0"/>
              <a:t> </a:t>
            </a:r>
            <a:r>
              <a:rPr lang="en-US" sz="1800" dirty="0" err="1"/>
              <a:t>Passero</a:t>
            </a:r>
            <a:r>
              <a:rPr lang="en-US" sz="1800" dirty="0"/>
              <a:t>, and Maurizio </a:t>
            </a:r>
            <a:r>
              <a:rPr lang="en-US" sz="1800" dirty="0" err="1"/>
              <a:t>Tucci</a:t>
            </a:r>
            <a:r>
              <a:rPr lang="en-US" sz="1800" dirty="0"/>
              <a:t>. 2012. A gestural approach to presentation exploiting motion capture metaphors. In Proceedings of the International Working Conference on Advanced Visual Interfaces (AVI '12), </a:t>
            </a:r>
            <a:r>
              <a:rPr lang="en-US" sz="1800" dirty="0" err="1"/>
              <a:t>Genny</a:t>
            </a:r>
            <a:r>
              <a:rPr lang="en-US" sz="1800" dirty="0"/>
              <a:t> </a:t>
            </a:r>
            <a:r>
              <a:rPr lang="en-US" sz="1800" dirty="0" err="1"/>
              <a:t>Tortora</a:t>
            </a:r>
            <a:r>
              <a:rPr lang="en-US" sz="1800" dirty="0"/>
              <a:t>, Stefano </a:t>
            </a:r>
            <a:r>
              <a:rPr lang="en-US" sz="1800" dirty="0" err="1"/>
              <a:t>Levialdi</a:t>
            </a:r>
            <a:r>
              <a:rPr lang="en-US" sz="1800" dirty="0"/>
              <a:t>, and Maurizio </a:t>
            </a:r>
            <a:r>
              <a:rPr lang="en-US" sz="1800" dirty="0" err="1"/>
              <a:t>Tucci</a:t>
            </a:r>
            <a:r>
              <a:rPr lang="en-US" sz="1800" dirty="0"/>
              <a:t> (Eds.). ACM, New York, NY, USA, 148-155.DOI=10.1145/2254556.2254584 </a:t>
            </a:r>
            <a:r>
              <a:rPr lang="en-US" sz="1800" dirty="0">
                <a:hlinkClick r:id="rId2"/>
              </a:rPr>
              <a:t>http://doi.acm.org/10.1145/</a:t>
            </a:r>
            <a:r>
              <a:rPr lang="en-US" sz="1800" dirty="0" smtClean="0">
                <a:hlinkClick r:id="rId2"/>
              </a:rPr>
              <a:t>2254556.2254584</a:t>
            </a:r>
            <a:endParaRPr lang="en-US" sz="1800" dirty="0" smtClean="0"/>
          </a:p>
          <a:p>
            <a:pPr marL="342900" indent="-342900">
              <a:buFont typeface="+mj-lt"/>
              <a:buAutoNum type="arabicParenR"/>
            </a:pPr>
            <a:r>
              <a:rPr lang="en-US" sz="1800" dirty="0"/>
              <a:t>James Patten and Hiroshi Ishii. 2007. Mechanical constraints as computational constraints in tabletop tangible interfaces. In Proceedings of the SIGCHI Conference on Human Factors in Computing Systems (CHI '07). ACM, New York, NY, USA, 809-818. DOI=10.1145/1240624.1240746 </a:t>
            </a:r>
            <a:r>
              <a:rPr lang="en-US" sz="1800" dirty="0">
                <a:hlinkClick r:id="rId3"/>
              </a:rPr>
              <a:t>http://doi.acm.org/10.1145/</a:t>
            </a:r>
            <a:r>
              <a:rPr lang="en-US" sz="1800" dirty="0" smtClean="0">
                <a:hlinkClick r:id="rId3"/>
              </a:rPr>
              <a:t>1240624.1240746</a:t>
            </a:r>
            <a:endParaRPr lang="en-US" sz="1800" dirty="0" smtClean="0"/>
          </a:p>
          <a:p>
            <a:pPr marL="342900" indent="-342900">
              <a:buFont typeface="+mj-lt"/>
              <a:buAutoNum type="arabicParenR"/>
            </a:pPr>
            <a:endParaRPr lang="en-US" sz="1800" dirty="0" smtClean="0"/>
          </a:p>
        </p:txBody>
      </p:sp>
    </p:spTree>
    <p:extLst>
      <p:ext uri="{BB962C8B-B14F-4D97-AF65-F5344CB8AC3E}">
        <p14:creationId xmlns:p14="http://schemas.microsoft.com/office/powerpoint/2010/main" val="361299833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152120"/>
            <a:ext cx="7583487" cy="1044388"/>
          </a:xfrm>
        </p:spPr>
        <p:txBody>
          <a:bodyPr/>
          <a:lstStyle/>
          <a:p>
            <a:pPr algn="ctr"/>
            <a:r>
              <a:rPr lang="en-US" dirty="0" smtClean="0"/>
              <a:t>References</a:t>
            </a:r>
            <a:endParaRPr lang="en-US" dirty="0"/>
          </a:p>
        </p:txBody>
      </p:sp>
      <p:sp>
        <p:nvSpPr>
          <p:cNvPr id="3" name="Content Placeholder 2"/>
          <p:cNvSpPr>
            <a:spLocks noGrp="1"/>
          </p:cNvSpPr>
          <p:nvPr>
            <p:ph idx="1"/>
          </p:nvPr>
        </p:nvSpPr>
        <p:spPr>
          <a:xfrm>
            <a:off x="266521" y="997760"/>
            <a:ext cx="8622718" cy="5509402"/>
          </a:xfrm>
        </p:spPr>
        <p:txBody>
          <a:bodyPr>
            <a:normAutofit/>
          </a:bodyPr>
          <a:lstStyle/>
          <a:p>
            <a:pPr marL="342900" indent="-342900">
              <a:buFont typeface="+mj-lt"/>
              <a:buAutoNum type="arabicParenR" startAt="4"/>
            </a:pPr>
            <a:r>
              <a:rPr lang="en-US" sz="1800" dirty="0" err="1" smtClean="0"/>
              <a:t>Esben</a:t>
            </a:r>
            <a:r>
              <a:rPr lang="en-US" sz="1800" dirty="0" smtClean="0"/>
              <a:t> Warming Pedersen and Kasper </a:t>
            </a:r>
            <a:r>
              <a:rPr lang="en-US" sz="1800" dirty="0" err="1" smtClean="0"/>
              <a:t>Hornbæk</a:t>
            </a:r>
            <a:r>
              <a:rPr lang="en-US" sz="1800" dirty="0" smtClean="0"/>
              <a:t>. 2011. Tangible bots: interaction with active tangibles in tabletop interfaces. In Proceedings of the SIGCHI Conference on Human Factors in Computing Systems (CHI '11). ACM, New York, NY, USA, 2975-2984. DOI=10.1145/1978942.1979384 </a:t>
            </a:r>
            <a:r>
              <a:rPr lang="en-US" sz="1800" dirty="0" smtClean="0">
                <a:hlinkClick r:id="rId2"/>
              </a:rPr>
              <a:t>http://doi.acm.org/10.1145/1978942.1979384</a:t>
            </a:r>
            <a:endParaRPr lang="en-US" sz="1800" dirty="0" smtClean="0"/>
          </a:p>
          <a:p>
            <a:pPr marL="342900" indent="-342900">
              <a:buFont typeface="+mj-lt"/>
              <a:buAutoNum type="arabicParenR" startAt="4"/>
            </a:pPr>
            <a:r>
              <a:rPr lang="en-US" sz="1800" u="sng" dirty="0" smtClean="0"/>
              <a:t>Google images</a:t>
            </a:r>
          </a:p>
        </p:txBody>
      </p:sp>
    </p:spTree>
    <p:extLst>
      <p:ext uri="{BB962C8B-B14F-4D97-AF65-F5344CB8AC3E}">
        <p14:creationId xmlns:p14="http://schemas.microsoft.com/office/powerpoint/2010/main" val="389278465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Outline</a:t>
            </a:r>
            <a:endParaRPr lang="en-US" dirty="0"/>
          </a:p>
        </p:txBody>
      </p:sp>
      <p:sp>
        <p:nvSpPr>
          <p:cNvPr id="2" name="Content Placeholder 1"/>
          <p:cNvSpPr>
            <a:spLocks noGrp="1"/>
          </p:cNvSpPr>
          <p:nvPr>
            <p:ph idx="1"/>
          </p:nvPr>
        </p:nvSpPr>
        <p:spPr>
          <a:xfrm>
            <a:off x="710807" y="1625600"/>
            <a:ext cx="7583487" cy="4080933"/>
          </a:xfrm>
        </p:spPr>
        <p:txBody>
          <a:bodyPr>
            <a:normAutofit/>
          </a:bodyPr>
          <a:lstStyle/>
          <a:p>
            <a:r>
              <a:rPr lang="en-US" dirty="0" smtClean="0"/>
              <a:t>Introduction to NUI </a:t>
            </a:r>
          </a:p>
          <a:p>
            <a:r>
              <a:rPr lang="en-US" dirty="0" smtClean="0"/>
              <a:t>Different types of NUI:</a:t>
            </a:r>
          </a:p>
          <a:p>
            <a:pPr lvl="1"/>
            <a:r>
              <a:rPr lang="en-US" dirty="0" smtClean="0"/>
              <a:t>In air gesture interfaces</a:t>
            </a:r>
          </a:p>
          <a:p>
            <a:pPr lvl="1"/>
            <a:r>
              <a:rPr lang="en-US" dirty="0" smtClean="0"/>
              <a:t>Touch gesture interfaces</a:t>
            </a:r>
          </a:p>
          <a:p>
            <a:pPr lvl="1"/>
            <a:r>
              <a:rPr lang="en-US" dirty="0" smtClean="0"/>
              <a:t>Tangible tabletop interfaces</a:t>
            </a:r>
          </a:p>
          <a:p>
            <a:r>
              <a:rPr lang="en-US" dirty="0" smtClean="0"/>
              <a:t>Conclusion</a:t>
            </a:r>
          </a:p>
          <a:p>
            <a:r>
              <a:rPr lang="en-US" dirty="0" smtClean="0"/>
              <a:t>Activity</a:t>
            </a:r>
          </a:p>
          <a:p>
            <a:pPr marL="0" indent="0">
              <a:buNone/>
            </a:pPr>
            <a:endParaRPr lang="en-US" dirty="0"/>
          </a:p>
        </p:txBody>
      </p:sp>
    </p:spTree>
    <p:extLst>
      <p:ext uri="{BB962C8B-B14F-4D97-AF65-F5344CB8AC3E}">
        <p14:creationId xmlns:p14="http://schemas.microsoft.com/office/powerpoint/2010/main" val="41296545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83080"/>
            <a:ext cx="7583487" cy="1044388"/>
          </a:xfrm>
        </p:spPr>
        <p:txBody>
          <a:bodyPr/>
          <a:lstStyle/>
          <a:p>
            <a:pPr algn="ctr"/>
            <a:r>
              <a:rPr lang="en-US" dirty="0" smtClean="0"/>
              <a:t>Introduction </a:t>
            </a:r>
            <a:endParaRPr lang="en-US" dirty="0"/>
          </a:p>
        </p:txBody>
      </p:sp>
      <p:sp>
        <p:nvSpPr>
          <p:cNvPr id="6" name="Content Placeholder 2"/>
          <p:cNvSpPr>
            <a:spLocks noGrp="1"/>
          </p:cNvSpPr>
          <p:nvPr>
            <p:ph idx="1"/>
          </p:nvPr>
        </p:nvSpPr>
        <p:spPr>
          <a:xfrm>
            <a:off x="116173" y="1848908"/>
            <a:ext cx="3880099" cy="497671"/>
          </a:xfrm>
        </p:spPr>
        <p:txBody>
          <a:bodyPr>
            <a:normAutofit/>
          </a:bodyPr>
          <a:lstStyle/>
          <a:p>
            <a:pPr marL="0" indent="0" algn="ctr">
              <a:buNone/>
            </a:pPr>
            <a:r>
              <a:rPr lang="en-US" sz="2000" dirty="0" smtClean="0"/>
              <a:t>Command line User Interface</a:t>
            </a:r>
          </a:p>
          <a:p>
            <a:endParaRPr lang="en-US" sz="1800" dirty="0" smtClean="0"/>
          </a:p>
          <a:p>
            <a:endParaRPr lang="en-US" sz="1800" dirty="0"/>
          </a:p>
        </p:txBody>
      </p:sp>
      <p:sp>
        <p:nvSpPr>
          <p:cNvPr id="7" name="Content Placeholder 2"/>
          <p:cNvSpPr txBox="1">
            <a:spLocks/>
          </p:cNvSpPr>
          <p:nvPr/>
        </p:nvSpPr>
        <p:spPr>
          <a:xfrm>
            <a:off x="2842436" y="5417529"/>
            <a:ext cx="3323664" cy="497671"/>
          </a:xfrm>
          <a:prstGeom prst="rect">
            <a:avLst/>
          </a:prstGeom>
        </p:spPr>
        <p:txBody>
          <a:bodyPr vert="horz" lIns="91440" tIns="45720" rIns="91440" bIns="45720" rtlCol="0">
            <a:normAutofit/>
          </a:bodyPr>
          <a:lstStyle>
            <a:lvl1pPr marL="282575" indent="-282575" algn="l" defTabSz="914400" rtl="0" eaLnBrk="1" latinLnBrk="0" hangingPunct="1">
              <a:spcBef>
                <a:spcPts val="2000"/>
              </a:spcBef>
              <a:buFont typeface="Wingdings 2" pitchFamily="18" charset="2"/>
              <a:buChar char=""/>
              <a:defRPr sz="2200" kern="1200">
                <a:solidFill>
                  <a:schemeClr val="bg1"/>
                </a:solidFill>
                <a:latin typeface="+mn-lt"/>
                <a:ea typeface="+mn-ea"/>
                <a:cs typeface="+mn-cs"/>
              </a:defRPr>
            </a:lvl1pPr>
            <a:lvl2pPr marL="577850" indent="-295275" algn="l" defTabSz="914400" rtl="0" eaLnBrk="1" latinLnBrk="0" hangingPunct="1">
              <a:spcBef>
                <a:spcPts val="600"/>
              </a:spcBef>
              <a:buFont typeface="Wingdings 2" pitchFamily="18" charset="2"/>
              <a:buChar char=""/>
              <a:defRPr sz="2000" kern="1200">
                <a:solidFill>
                  <a:schemeClr val="bg1"/>
                </a:solidFill>
                <a:latin typeface="+mn-lt"/>
                <a:ea typeface="+mn-ea"/>
                <a:cs typeface="+mn-cs"/>
              </a:defRPr>
            </a:lvl2pPr>
            <a:lvl3pPr marL="86042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3pPr>
            <a:lvl4pPr marL="1143000"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4pPr>
            <a:lvl5pPr marL="142557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5pPr>
            <a:lvl6pPr marL="1711325"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6pPr>
            <a:lvl7pPr marL="2000250"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7pPr>
            <a:lvl8pPr marL="2290763"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8pPr>
            <a:lvl9pPr marL="2571750" indent="-288925" algn="l" defTabSz="914400" rtl="0" eaLnBrk="1" latinLnBrk="0" hangingPunct="1">
              <a:spcBef>
                <a:spcPct val="20000"/>
              </a:spcBef>
              <a:buFont typeface="Wingdings 2" pitchFamily="18" charset="2"/>
              <a:buChar char=""/>
              <a:defRPr lang="en-US" sz="1800" kern="1200" dirty="0">
                <a:solidFill>
                  <a:schemeClr val="bg1"/>
                </a:solidFill>
                <a:latin typeface="+mn-lt"/>
                <a:ea typeface="+mn-ea"/>
                <a:cs typeface="+mn-cs"/>
              </a:defRPr>
            </a:lvl9pPr>
          </a:lstStyle>
          <a:p>
            <a:pPr marL="0" indent="0" algn="ctr">
              <a:buFont typeface="Wingdings 2" pitchFamily="18" charset="2"/>
              <a:buNone/>
            </a:pPr>
            <a:r>
              <a:rPr lang="en-US" sz="2000" dirty="0" smtClean="0"/>
              <a:t>Google image</a:t>
            </a:r>
          </a:p>
          <a:p>
            <a:endParaRPr lang="en-US" sz="1800" dirty="0" smtClean="0"/>
          </a:p>
          <a:p>
            <a:endParaRPr lang="en-US" sz="1800" dirty="0"/>
          </a:p>
        </p:txBody>
      </p:sp>
      <p:pic>
        <p:nvPicPr>
          <p:cNvPr id="3" name="Picture 2" descr="FreeDOS_Beta_9_pre-release5_(command_line_interface)_on_Bochs_sshot2004091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932" y="2421466"/>
            <a:ext cx="3674534" cy="2683933"/>
          </a:xfrm>
          <a:prstGeom prst="rect">
            <a:avLst/>
          </a:prstGeom>
        </p:spPr>
      </p:pic>
      <p:pic>
        <p:nvPicPr>
          <p:cNvPr id="8" name="Picture 7" descr="Windows-Vista-Graphical-User-Interface-s-5.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29200" y="2421466"/>
            <a:ext cx="3759200" cy="2717798"/>
          </a:xfrm>
          <a:prstGeom prst="rect">
            <a:avLst/>
          </a:prstGeom>
        </p:spPr>
      </p:pic>
      <p:sp>
        <p:nvSpPr>
          <p:cNvPr id="9" name="Content Placeholder 2"/>
          <p:cNvSpPr txBox="1">
            <a:spLocks/>
          </p:cNvSpPr>
          <p:nvPr/>
        </p:nvSpPr>
        <p:spPr>
          <a:xfrm>
            <a:off x="5130792" y="1908446"/>
            <a:ext cx="3323664" cy="497671"/>
          </a:xfrm>
          <a:prstGeom prst="rect">
            <a:avLst/>
          </a:prstGeom>
        </p:spPr>
        <p:txBody>
          <a:bodyPr vert="horz" lIns="91440" tIns="45720" rIns="91440" bIns="45720" rtlCol="0">
            <a:normAutofit/>
          </a:bodyPr>
          <a:lstStyle>
            <a:lvl1pPr marL="282575" indent="-282575" algn="l" defTabSz="914400" rtl="0" eaLnBrk="1" latinLnBrk="0" hangingPunct="1">
              <a:spcBef>
                <a:spcPts val="2000"/>
              </a:spcBef>
              <a:buFont typeface="Wingdings 2" pitchFamily="18" charset="2"/>
              <a:buChar char=""/>
              <a:defRPr sz="2200" kern="1200">
                <a:solidFill>
                  <a:schemeClr val="bg1"/>
                </a:solidFill>
                <a:latin typeface="+mn-lt"/>
                <a:ea typeface="+mn-ea"/>
                <a:cs typeface="+mn-cs"/>
              </a:defRPr>
            </a:lvl1pPr>
            <a:lvl2pPr marL="577850" indent="-295275" algn="l" defTabSz="914400" rtl="0" eaLnBrk="1" latinLnBrk="0" hangingPunct="1">
              <a:spcBef>
                <a:spcPts val="600"/>
              </a:spcBef>
              <a:buFont typeface="Wingdings 2" pitchFamily="18" charset="2"/>
              <a:buChar char=""/>
              <a:defRPr sz="2000" kern="1200">
                <a:solidFill>
                  <a:schemeClr val="bg1"/>
                </a:solidFill>
                <a:latin typeface="+mn-lt"/>
                <a:ea typeface="+mn-ea"/>
                <a:cs typeface="+mn-cs"/>
              </a:defRPr>
            </a:lvl2pPr>
            <a:lvl3pPr marL="86042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3pPr>
            <a:lvl4pPr marL="1143000"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4pPr>
            <a:lvl5pPr marL="142557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5pPr>
            <a:lvl6pPr marL="1711325"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6pPr>
            <a:lvl7pPr marL="2000250"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7pPr>
            <a:lvl8pPr marL="2290763"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8pPr>
            <a:lvl9pPr marL="2571750" indent="-288925" algn="l" defTabSz="914400" rtl="0" eaLnBrk="1" latinLnBrk="0" hangingPunct="1">
              <a:spcBef>
                <a:spcPct val="20000"/>
              </a:spcBef>
              <a:buFont typeface="Wingdings 2" pitchFamily="18" charset="2"/>
              <a:buChar char=""/>
              <a:defRPr lang="en-US" sz="1800" kern="1200" dirty="0">
                <a:solidFill>
                  <a:schemeClr val="bg1"/>
                </a:solidFill>
                <a:latin typeface="+mn-lt"/>
                <a:ea typeface="+mn-ea"/>
                <a:cs typeface="+mn-cs"/>
              </a:defRPr>
            </a:lvl9pPr>
          </a:lstStyle>
          <a:p>
            <a:pPr marL="0" indent="0" algn="ctr">
              <a:buFont typeface="Wingdings 2" pitchFamily="18" charset="2"/>
              <a:buNone/>
            </a:pPr>
            <a:r>
              <a:rPr lang="en-US" sz="2000" dirty="0" smtClean="0"/>
              <a:t>Graphical User Interface</a:t>
            </a:r>
          </a:p>
          <a:p>
            <a:endParaRPr lang="en-US" sz="1800" dirty="0" smtClean="0"/>
          </a:p>
          <a:p>
            <a:endParaRPr lang="en-US" sz="1800" dirty="0"/>
          </a:p>
        </p:txBody>
      </p:sp>
      <p:sp>
        <p:nvSpPr>
          <p:cNvPr id="10" name="Notched Right Arrow 9"/>
          <p:cNvSpPr/>
          <p:nvPr/>
        </p:nvSpPr>
        <p:spPr>
          <a:xfrm>
            <a:off x="3996272" y="3556000"/>
            <a:ext cx="897461" cy="372533"/>
          </a:xfrm>
          <a:prstGeom prst="notchedRightArrow">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5737243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9463" y="2015063"/>
            <a:ext cx="7583487" cy="4208930"/>
          </a:xfrm>
        </p:spPr>
        <p:txBody>
          <a:bodyPr/>
          <a:lstStyle/>
          <a:p>
            <a:r>
              <a:rPr lang="en-US" dirty="0" smtClean="0"/>
              <a:t>We must know:</a:t>
            </a:r>
          </a:p>
          <a:p>
            <a:pPr lvl="1"/>
            <a:r>
              <a:rPr lang="en-US" dirty="0" smtClean="0"/>
              <a:t>Each new UI will should overcome some of the limitations of the old one.</a:t>
            </a:r>
          </a:p>
          <a:p>
            <a:pPr lvl="1"/>
            <a:r>
              <a:rPr lang="en-US" dirty="0" smtClean="0"/>
              <a:t>Old UI will not be </a:t>
            </a:r>
            <a:r>
              <a:rPr lang="en-US" dirty="0"/>
              <a:t>supplant </a:t>
            </a:r>
            <a:r>
              <a:rPr lang="en-US" dirty="0" smtClean="0"/>
              <a:t>by the new one.</a:t>
            </a:r>
          </a:p>
          <a:p>
            <a:pPr lvl="1"/>
            <a:r>
              <a:rPr lang="en-US" dirty="0" smtClean="0"/>
              <a:t>Each UI adapted to specific environments</a:t>
            </a:r>
          </a:p>
          <a:p>
            <a:pPr lvl="1"/>
            <a:endParaRPr lang="en-US" dirty="0"/>
          </a:p>
        </p:txBody>
      </p:sp>
      <p:sp>
        <p:nvSpPr>
          <p:cNvPr id="4" name="Title 1"/>
          <p:cNvSpPr>
            <a:spLocks noGrp="1"/>
          </p:cNvSpPr>
          <p:nvPr>
            <p:ph type="title"/>
          </p:nvPr>
        </p:nvSpPr>
        <p:spPr/>
        <p:txBody>
          <a:bodyPr/>
          <a:lstStyle/>
          <a:p>
            <a:pPr algn="ctr"/>
            <a:r>
              <a:rPr lang="en-US" dirty="0" smtClean="0"/>
              <a:t>Introduction </a:t>
            </a:r>
            <a:endParaRPr lang="en-US" dirty="0"/>
          </a:p>
        </p:txBody>
      </p:sp>
    </p:spTree>
    <p:extLst>
      <p:ext uri="{BB962C8B-B14F-4D97-AF65-F5344CB8AC3E}">
        <p14:creationId xmlns:p14="http://schemas.microsoft.com/office/powerpoint/2010/main" val="329766889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1244583"/>
            <a:ext cx="7583487" cy="2616225"/>
          </a:xfrm>
        </p:spPr>
        <p:txBody>
          <a:bodyPr/>
          <a:lstStyle/>
          <a:p>
            <a:pPr algn="ctr"/>
            <a:r>
              <a:rPr lang="en-US" dirty="0"/>
              <a:t>Naturel User Interfaces (NUI)</a:t>
            </a:r>
            <a:br>
              <a:rPr lang="en-US" dirty="0"/>
            </a:br>
            <a:r>
              <a:rPr lang="en-US" dirty="0" smtClean="0"/>
              <a:t/>
            </a:r>
            <a:br>
              <a:rPr lang="en-US" dirty="0" smtClean="0"/>
            </a:br>
            <a:r>
              <a:rPr lang="en-US" sz="2800" dirty="0" smtClean="0"/>
              <a:t>How are they natural?</a:t>
            </a:r>
            <a:endParaRPr lang="en-US" dirty="0"/>
          </a:p>
        </p:txBody>
      </p:sp>
    </p:spTree>
    <p:extLst>
      <p:ext uri="{BB962C8B-B14F-4D97-AF65-F5344CB8AC3E}">
        <p14:creationId xmlns:p14="http://schemas.microsoft.com/office/powerpoint/2010/main" val="260610340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714416"/>
            <a:ext cx="7583487" cy="648484"/>
          </a:xfrm>
        </p:spPr>
        <p:txBody>
          <a:bodyPr/>
          <a:lstStyle/>
          <a:p>
            <a:pPr algn="ctr"/>
            <a:r>
              <a:rPr lang="en-US" dirty="0" smtClean="0"/>
              <a:t>Naturel User Interfaces (NUI)</a:t>
            </a:r>
            <a:br>
              <a:rPr lang="en-US" dirty="0" smtClean="0"/>
            </a:br>
            <a:r>
              <a:rPr lang="en-US" sz="2800" dirty="0" smtClean="0"/>
              <a:t>In air Gesture Interface</a:t>
            </a:r>
            <a:endParaRPr lang="en-US" sz="2800" dirty="0"/>
          </a:p>
        </p:txBody>
      </p:sp>
      <p:sp>
        <p:nvSpPr>
          <p:cNvPr id="3" name="Content Placeholder 2"/>
          <p:cNvSpPr>
            <a:spLocks noGrp="1"/>
          </p:cNvSpPr>
          <p:nvPr>
            <p:ph idx="1"/>
          </p:nvPr>
        </p:nvSpPr>
        <p:spPr>
          <a:xfrm>
            <a:off x="406937" y="1642537"/>
            <a:ext cx="7583487" cy="4208930"/>
          </a:xfrm>
        </p:spPr>
        <p:txBody>
          <a:bodyPr/>
          <a:lstStyle/>
          <a:p>
            <a:r>
              <a:rPr lang="en-US" dirty="0" smtClean="0"/>
              <a:t>Can recognize different types of interactions in distance.</a:t>
            </a:r>
          </a:p>
          <a:p>
            <a:r>
              <a:rPr lang="en-US" dirty="0" err="1" smtClean="0"/>
              <a:t>Kincet</a:t>
            </a:r>
            <a:r>
              <a:rPr lang="en-US" dirty="0" smtClean="0"/>
              <a:t> Presenter (</a:t>
            </a:r>
            <a:r>
              <a:rPr lang="en-US" dirty="0" err="1" smtClean="0"/>
              <a:t>KiP</a:t>
            </a:r>
            <a:r>
              <a:rPr lang="en-US" dirty="0" smtClean="0"/>
              <a:t>) uses Microsoft </a:t>
            </a:r>
            <a:r>
              <a:rPr lang="en-US" dirty="0" err="1" smtClean="0"/>
              <a:t>Kinect</a:t>
            </a:r>
            <a:r>
              <a:rPr lang="en-US" dirty="0" smtClean="0"/>
              <a:t> to control presentation software. </a:t>
            </a:r>
            <a:endParaRPr lang="en-US" dirty="0"/>
          </a:p>
        </p:txBody>
      </p:sp>
      <p:pic>
        <p:nvPicPr>
          <p:cNvPr id="4" name="Picture 3"/>
          <p:cNvPicPr>
            <a:picLocks noChangeAspect="1"/>
          </p:cNvPicPr>
          <p:nvPr/>
        </p:nvPicPr>
        <p:blipFill>
          <a:blip r:embed="rId2"/>
          <a:stretch>
            <a:fillRect/>
          </a:stretch>
        </p:blipFill>
        <p:spPr>
          <a:xfrm>
            <a:off x="3945468" y="3031068"/>
            <a:ext cx="4457706" cy="3379188"/>
          </a:xfrm>
          <a:prstGeom prst="rect">
            <a:avLst/>
          </a:prstGeom>
        </p:spPr>
      </p:pic>
      <p:sp>
        <p:nvSpPr>
          <p:cNvPr id="6" name="Content Placeholder 2"/>
          <p:cNvSpPr txBox="1">
            <a:spLocks/>
          </p:cNvSpPr>
          <p:nvPr/>
        </p:nvSpPr>
        <p:spPr>
          <a:xfrm>
            <a:off x="4434138" y="6314978"/>
            <a:ext cx="3323664" cy="497671"/>
          </a:xfrm>
          <a:prstGeom prst="rect">
            <a:avLst/>
          </a:prstGeom>
        </p:spPr>
        <p:txBody>
          <a:bodyPr vert="horz" lIns="91440" tIns="45720" rIns="91440" bIns="45720" rtlCol="0">
            <a:normAutofit/>
          </a:bodyPr>
          <a:lstStyle>
            <a:lvl1pPr marL="282575" indent="-282575" algn="l" defTabSz="914400" rtl="0" eaLnBrk="1" latinLnBrk="0" hangingPunct="1">
              <a:spcBef>
                <a:spcPts val="2000"/>
              </a:spcBef>
              <a:buFont typeface="Wingdings 2" pitchFamily="18" charset="2"/>
              <a:buChar char=""/>
              <a:defRPr sz="2200" kern="1200">
                <a:solidFill>
                  <a:schemeClr val="bg1"/>
                </a:solidFill>
                <a:latin typeface="+mn-lt"/>
                <a:ea typeface="+mn-ea"/>
                <a:cs typeface="+mn-cs"/>
              </a:defRPr>
            </a:lvl1pPr>
            <a:lvl2pPr marL="577850" indent="-295275" algn="l" defTabSz="914400" rtl="0" eaLnBrk="1" latinLnBrk="0" hangingPunct="1">
              <a:spcBef>
                <a:spcPts val="600"/>
              </a:spcBef>
              <a:buFont typeface="Wingdings 2" pitchFamily="18" charset="2"/>
              <a:buChar char=""/>
              <a:defRPr sz="2000" kern="1200">
                <a:solidFill>
                  <a:schemeClr val="bg1"/>
                </a:solidFill>
                <a:latin typeface="+mn-lt"/>
                <a:ea typeface="+mn-ea"/>
                <a:cs typeface="+mn-cs"/>
              </a:defRPr>
            </a:lvl2pPr>
            <a:lvl3pPr marL="86042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3pPr>
            <a:lvl4pPr marL="1143000"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4pPr>
            <a:lvl5pPr marL="142557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5pPr>
            <a:lvl6pPr marL="1711325"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6pPr>
            <a:lvl7pPr marL="2000250"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7pPr>
            <a:lvl8pPr marL="2290763"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8pPr>
            <a:lvl9pPr marL="2571750" indent="-288925" algn="l" defTabSz="914400" rtl="0" eaLnBrk="1" latinLnBrk="0" hangingPunct="1">
              <a:spcBef>
                <a:spcPct val="20000"/>
              </a:spcBef>
              <a:buFont typeface="Wingdings 2" pitchFamily="18" charset="2"/>
              <a:buChar char=""/>
              <a:defRPr lang="en-US" sz="1800" kern="1200" dirty="0">
                <a:solidFill>
                  <a:schemeClr val="bg1"/>
                </a:solidFill>
                <a:latin typeface="+mn-lt"/>
                <a:ea typeface="+mn-ea"/>
                <a:cs typeface="+mn-cs"/>
              </a:defRPr>
            </a:lvl9pPr>
          </a:lstStyle>
          <a:p>
            <a:pPr marL="0" indent="0" algn="ctr">
              <a:buNone/>
            </a:pPr>
            <a:r>
              <a:rPr lang="en-US" sz="2000" dirty="0" err="1"/>
              <a:t>KiP</a:t>
            </a:r>
            <a:r>
              <a:rPr lang="en-US" sz="2000" dirty="0"/>
              <a:t> command gestures [2]</a:t>
            </a:r>
            <a:endParaRPr lang="en-US" sz="1800" dirty="0" smtClean="0"/>
          </a:p>
          <a:p>
            <a:endParaRPr lang="en-US" sz="1800" dirty="0"/>
          </a:p>
        </p:txBody>
      </p:sp>
    </p:spTree>
    <p:extLst>
      <p:ext uri="{BB962C8B-B14F-4D97-AF65-F5344CB8AC3E}">
        <p14:creationId xmlns:p14="http://schemas.microsoft.com/office/powerpoint/2010/main" val="230353719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9463" y="1371609"/>
            <a:ext cx="7583487" cy="4208930"/>
          </a:xfrm>
        </p:spPr>
        <p:txBody>
          <a:bodyPr/>
          <a:lstStyle/>
          <a:p>
            <a:r>
              <a:rPr lang="en-US" dirty="0" smtClean="0"/>
              <a:t>Allows the user to interact with physical objects above the table.</a:t>
            </a:r>
          </a:p>
          <a:p>
            <a:r>
              <a:rPr lang="en-US" dirty="0" smtClean="0"/>
              <a:t>There are two types:</a:t>
            </a:r>
          </a:p>
          <a:p>
            <a:pPr lvl="1"/>
            <a:r>
              <a:rPr lang="en-US" dirty="0" smtClean="0"/>
              <a:t>Electromagnetic TUI:</a:t>
            </a:r>
          </a:p>
          <a:p>
            <a:pPr lvl="2"/>
            <a:r>
              <a:rPr lang="en-US" dirty="0"/>
              <a:t>I</a:t>
            </a:r>
            <a:r>
              <a:rPr lang="en-US" dirty="0" smtClean="0"/>
              <a:t>t uses electromagnetic arrays that installed under the table surface to control the tangibles.</a:t>
            </a:r>
          </a:p>
          <a:p>
            <a:pPr lvl="2"/>
            <a:r>
              <a:rPr lang="en-US" dirty="0" smtClean="0"/>
              <a:t>It can be controlled by the user and the software.</a:t>
            </a:r>
          </a:p>
          <a:p>
            <a:pPr lvl="1"/>
            <a:endParaRPr lang="en-US" dirty="0"/>
          </a:p>
        </p:txBody>
      </p:sp>
      <p:sp>
        <p:nvSpPr>
          <p:cNvPr id="4" name="Title 1"/>
          <p:cNvSpPr>
            <a:spLocks noGrp="1"/>
          </p:cNvSpPr>
          <p:nvPr>
            <p:ph type="title"/>
          </p:nvPr>
        </p:nvSpPr>
        <p:spPr/>
        <p:txBody>
          <a:bodyPr/>
          <a:lstStyle/>
          <a:p>
            <a:pPr algn="ctr"/>
            <a:r>
              <a:rPr lang="en-US" dirty="0" smtClean="0"/>
              <a:t>Naturel User Interfaces (NUI)</a:t>
            </a:r>
            <a:br>
              <a:rPr lang="en-US" dirty="0" smtClean="0"/>
            </a:br>
            <a:r>
              <a:rPr lang="en-US" sz="2800" dirty="0" smtClean="0"/>
              <a:t>Tangible Tabletop Interface</a:t>
            </a:r>
            <a:endParaRPr lang="en-US" sz="2800" dirty="0"/>
          </a:p>
        </p:txBody>
      </p:sp>
      <p:pic>
        <p:nvPicPr>
          <p:cNvPr id="5" name="Picture 4"/>
          <p:cNvPicPr>
            <a:picLocks noChangeAspect="1"/>
          </p:cNvPicPr>
          <p:nvPr/>
        </p:nvPicPr>
        <p:blipFill>
          <a:blip r:embed="rId2"/>
          <a:stretch>
            <a:fillRect/>
          </a:stretch>
        </p:blipFill>
        <p:spPr>
          <a:xfrm>
            <a:off x="660400" y="4182536"/>
            <a:ext cx="7702550" cy="2221013"/>
          </a:xfrm>
          <a:prstGeom prst="rect">
            <a:avLst/>
          </a:prstGeom>
        </p:spPr>
      </p:pic>
      <p:sp>
        <p:nvSpPr>
          <p:cNvPr id="7" name="Content Placeholder 2"/>
          <p:cNvSpPr txBox="1">
            <a:spLocks/>
          </p:cNvSpPr>
          <p:nvPr/>
        </p:nvSpPr>
        <p:spPr>
          <a:xfrm>
            <a:off x="2893235" y="6314978"/>
            <a:ext cx="3323664" cy="497671"/>
          </a:xfrm>
          <a:prstGeom prst="rect">
            <a:avLst/>
          </a:prstGeom>
        </p:spPr>
        <p:txBody>
          <a:bodyPr vert="horz" lIns="91440" tIns="45720" rIns="91440" bIns="45720" rtlCol="0">
            <a:normAutofit/>
          </a:bodyPr>
          <a:lstStyle>
            <a:lvl1pPr marL="282575" indent="-282575" algn="l" defTabSz="914400" rtl="0" eaLnBrk="1" latinLnBrk="0" hangingPunct="1">
              <a:spcBef>
                <a:spcPts val="2000"/>
              </a:spcBef>
              <a:buFont typeface="Wingdings 2" pitchFamily="18" charset="2"/>
              <a:buChar char=""/>
              <a:defRPr sz="2200" kern="1200">
                <a:solidFill>
                  <a:schemeClr val="bg1"/>
                </a:solidFill>
                <a:latin typeface="+mn-lt"/>
                <a:ea typeface="+mn-ea"/>
                <a:cs typeface="+mn-cs"/>
              </a:defRPr>
            </a:lvl1pPr>
            <a:lvl2pPr marL="577850" indent="-295275" algn="l" defTabSz="914400" rtl="0" eaLnBrk="1" latinLnBrk="0" hangingPunct="1">
              <a:spcBef>
                <a:spcPts val="600"/>
              </a:spcBef>
              <a:buFont typeface="Wingdings 2" pitchFamily="18" charset="2"/>
              <a:buChar char=""/>
              <a:defRPr sz="2000" kern="1200">
                <a:solidFill>
                  <a:schemeClr val="bg1"/>
                </a:solidFill>
                <a:latin typeface="+mn-lt"/>
                <a:ea typeface="+mn-ea"/>
                <a:cs typeface="+mn-cs"/>
              </a:defRPr>
            </a:lvl2pPr>
            <a:lvl3pPr marL="86042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3pPr>
            <a:lvl4pPr marL="1143000"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4pPr>
            <a:lvl5pPr marL="142557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5pPr>
            <a:lvl6pPr marL="1711325"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6pPr>
            <a:lvl7pPr marL="2000250"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7pPr>
            <a:lvl8pPr marL="2290763"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8pPr>
            <a:lvl9pPr marL="2571750" indent="-288925" algn="l" defTabSz="914400" rtl="0" eaLnBrk="1" latinLnBrk="0" hangingPunct="1">
              <a:spcBef>
                <a:spcPct val="20000"/>
              </a:spcBef>
              <a:buFont typeface="Wingdings 2" pitchFamily="18" charset="2"/>
              <a:buChar char=""/>
              <a:defRPr lang="en-US" sz="1800" kern="1200" dirty="0">
                <a:solidFill>
                  <a:schemeClr val="bg1"/>
                </a:solidFill>
                <a:latin typeface="+mn-lt"/>
                <a:ea typeface="+mn-ea"/>
                <a:cs typeface="+mn-cs"/>
              </a:defRPr>
            </a:lvl9pPr>
          </a:lstStyle>
          <a:p>
            <a:pPr marL="0" indent="0" algn="ctr">
              <a:buNone/>
            </a:pPr>
            <a:r>
              <a:rPr lang="en-US" sz="2000" dirty="0"/>
              <a:t>Example of Pico </a:t>
            </a:r>
            <a:r>
              <a:rPr lang="en-US" sz="2000" dirty="0" smtClean="0"/>
              <a:t>[3]</a:t>
            </a:r>
            <a:endParaRPr lang="en-US" sz="1800" dirty="0"/>
          </a:p>
        </p:txBody>
      </p:sp>
    </p:spTree>
    <p:extLst>
      <p:ext uri="{BB962C8B-B14F-4D97-AF65-F5344CB8AC3E}">
        <p14:creationId xmlns:p14="http://schemas.microsoft.com/office/powerpoint/2010/main" val="210662794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9463" y="1524006"/>
            <a:ext cx="7583487" cy="4208930"/>
          </a:xfrm>
        </p:spPr>
        <p:txBody>
          <a:bodyPr/>
          <a:lstStyle/>
          <a:p>
            <a:pPr lvl="1"/>
            <a:r>
              <a:rPr lang="en-US" dirty="0" smtClean="0"/>
              <a:t>motorized TUI:</a:t>
            </a:r>
          </a:p>
          <a:p>
            <a:pPr lvl="2"/>
            <a:r>
              <a:rPr lang="en-US" dirty="0" smtClean="0"/>
              <a:t>It uses motorized tangibles that moves on the table surface.</a:t>
            </a:r>
          </a:p>
          <a:p>
            <a:pPr lvl="2"/>
            <a:r>
              <a:rPr lang="en-US" dirty="0" smtClean="0"/>
              <a:t>There are two types:</a:t>
            </a:r>
          </a:p>
          <a:p>
            <a:pPr lvl="3"/>
            <a:r>
              <a:rPr lang="en-US" dirty="0" smtClean="0"/>
              <a:t>Active tangibles: </a:t>
            </a:r>
            <a:r>
              <a:rPr lang="en-US" dirty="0" smtClean="0"/>
              <a:t>allow the user </a:t>
            </a:r>
            <a:r>
              <a:rPr lang="en-US" dirty="0" smtClean="0"/>
              <a:t>to interact with the tangibles without touching them</a:t>
            </a:r>
          </a:p>
          <a:p>
            <a:pPr lvl="3"/>
            <a:r>
              <a:rPr lang="en-US" dirty="0" smtClean="0"/>
              <a:t>Passive tangibles: the interaction done through direct touching.</a:t>
            </a:r>
            <a:endParaRPr lang="en-US" dirty="0"/>
          </a:p>
        </p:txBody>
      </p:sp>
      <p:sp>
        <p:nvSpPr>
          <p:cNvPr id="4" name="Title 1"/>
          <p:cNvSpPr>
            <a:spLocks noGrp="1"/>
          </p:cNvSpPr>
          <p:nvPr>
            <p:ph type="title"/>
          </p:nvPr>
        </p:nvSpPr>
        <p:spPr/>
        <p:txBody>
          <a:bodyPr/>
          <a:lstStyle/>
          <a:p>
            <a:pPr algn="ctr"/>
            <a:r>
              <a:rPr lang="en-US" dirty="0" smtClean="0"/>
              <a:t>Naturel User Interfaces (NUI)</a:t>
            </a:r>
            <a:br>
              <a:rPr lang="en-US" dirty="0" smtClean="0"/>
            </a:br>
            <a:r>
              <a:rPr lang="en-US" sz="2800" dirty="0" smtClean="0"/>
              <a:t>Tangible Tabletop Interface</a:t>
            </a:r>
            <a:endParaRPr lang="en-US" sz="2800" dirty="0"/>
          </a:p>
        </p:txBody>
      </p:sp>
      <p:pic>
        <p:nvPicPr>
          <p:cNvPr id="2" name="Picture 1"/>
          <p:cNvPicPr>
            <a:picLocks noChangeAspect="1"/>
          </p:cNvPicPr>
          <p:nvPr/>
        </p:nvPicPr>
        <p:blipFill>
          <a:blip r:embed="rId2"/>
          <a:stretch>
            <a:fillRect/>
          </a:stretch>
        </p:blipFill>
        <p:spPr>
          <a:xfrm>
            <a:off x="2336800" y="3877735"/>
            <a:ext cx="4792135" cy="2506019"/>
          </a:xfrm>
          <a:prstGeom prst="rect">
            <a:avLst/>
          </a:prstGeom>
        </p:spPr>
      </p:pic>
      <p:sp>
        <p:nvSpPr>
          <p:cNvPr id="6" name="Content Placeholder 2"/>
          <p:cNvSpPr txBox="1">
            <a:spLocks/>
          </p:cNvSpPr>
          <p:nvPr/>
        </p:nvSpPr>
        <p:spPr>
          <a:xfrm>
            <a:off x="1865026" y="6298045"/>
            <a:ext cx="5888073" cy="497671"/>
          </a:xfrm>
          <a:prstGeom prst="rect">
            <a:avLst/>
          </a:prstGeom>
        </p:spPr>
        <p:txBody>
          <a:bodyPr vert="horz" lIns="91440" tIns="45720" rIns="91440" bIns="45720" rtlCol="0">
            <a:normAutofit fontScale="77500" lnSpcReduction="20000"/>
          </a:bodyPr>
          <a:lstStyle>
            <a:lvl1pPr marL="282575" indent="-282575" algn="l" defTabSz="914400" rtl="0" eaLnBrk="1" latinLnBrk="0" hangingPunct="1">
              <a:spcBef>
                <a:spcPts val="2000"/>
              </a:spcBef>
              <a:buFont typeface="Wingdings 2" pitchFamily="18" charset="2"/>
              <a:buChar char=""/>
              <a:defRPr sz="2200" kern="1200">
                <a:solidFill>
                  <a:schemeClr val="bg1"/>
                </a:solidFill>
                <a:latin typeface="+mn-lt"/>
                <a:ea typeface="+mn-ea"/>
                <a:cs typeface="+mn-cs"/>
              </a:defRPr>
            </a:lvl1pPr>
            <a:lvl2pPr marL="577850" indent="-295275" algn="l" defTabSz="914400" rtl="0" eaLnBrk="1" latinLnBrk="0" hangingPunct="1">
              <a:spcBef>
                <a:spcPts val="600"/>
              </a:spcBef>
              <a:buFont typeface="Wingdings 2" pitchFamily="18" charset="2"/>
              <a:buChar char=""/>
              <a:defRPr sz="2000" kern="1200">
                <a:solidFill>
                  <a:schemeClr val="bg1"/>
                </a:solidFill>
                <a:latin typeface="+mn-lt"/>
                <a:ea typeface="+mn-ea"/>
                <a:cs typeface="+mn-cs"/>
              </a:defRPr>
            </a:lvl2pPr>
            <a:lvl3pPr marL="86042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3pPr>
            <a:lvl4pPr marL="1143000"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4pPr>
            <a:lvl5pPr marL="142557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5pPr>
            <a:lvl6pPr marL="1711325"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6pPr>
            <a:lvl7pPr marL="2000250"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7pPr>
            <a:lvl8pPr marL="2290763"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8pPr>
            <a:lvl9pPr marL="2571750" indent="-288925" algn="l" defTabSz="914400" rtl="0" eaLnBrk="1" latinLnBrk="0" hangingPunct="1">
              <a:spcBef>
                <a:spcPct val="20000"/>
              </a:spcBef>
              <a:buFont typeface="Wingdings 2" pitchFamily="18" charset="2"/>
              <a:buChar char=""/>
              <a:defRPr lang="en-US" sz="1800" kern="1200" dirty="0">
                <a:solidFill>
                  <a:schemeClr val="bg1"/>
                </a:solidFill>
                <a:latin typeface="+mn-lt"/>
                <a:ea typeface="+mn-ea"/>
                <a:cs typeface="+mn-cs"/>
              </a:defRPr>
            </a:lvl9pPr>
          </a:lstStyle>
          <a:p>
            <a:pPr marL="0" indent="0" algn="ctr">
              <a:buNone/>
            </a:pPr>
            <a:r>
              <a:rPr lang="en-US" sz="2000" dirty="0"/>
              <a:t>Bidirectional version of </a:t>
            </a:r>
            <a:r>
              <a:rPr lang="en-US" sz="2000" dirty="0" err="1"/>
              <a:t>mixiTUI</a:t>
            </a:r>
            <a:r>
              <a:rPr lang="en-US" sz="2000" dirty="0"/>
              <a:t> that uses active tangibles </a:t>
            </a:r>
            <a:r>
              <a:rPr lang="en-US" sz="2000" dirty="0" smtClean="0"/>
              <a:t>[4]</a:t>
            </a:r>
            <a:endParaRPr lang="en-US" sz="1800" dirty="0"/>
          </a:p>
        </p:txBody>
      </p:sp>
    </p:spTree>
    <p:extLst>
      <p:ext uri="{BB962C8B-B14F-4D97-AF65-F5344CB8AC3E}">
        <p14:creationId xmlns:p14="http://schemas.microsoft.com/office/powerpoint/2010/main" val="379530370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9463" y="1456274"/>
            <a:ext cx="7583487" cy="4208930"/>
          </a:xfrm>
        </p:spPr>
        <p:txBody>
          <a:bodyPr/>
          <a:lstStyle/>
          <a:p>
            <a:r>
              <a:rPr lang="en-US" dirty="0" smtClean="0"/>
              <a:t>It can be divided to three types:</a:t>
            </a:r>
          </a:p>
          <a:p>
            <a:pPr lvl="1"/>
            <a:r>
              <a:rPr lang="en-US" dirty="0" smtClean="0"/>
              <a:t>Single-user manipulation, which required only two points of contacts.</a:t>
            </a:r>
          </a:p>
          <a:p>
            <a:pPr lvl="1"/>
            <a:r>
              <a:rPr lang="en-US" dirty="0" smtClean="0"/>
              <a:t>Single-user gesture, which required a small number of points of contacts.</a:t>
            </a:r>
          </a:p>
          <a:p>
            <a:pPr lvl="1"/>
            <a:r>
              <a:rPr lang="en-US" dirty="0" smtClean="0"/>
              <a:t>Multi-user gesture, which required a large number of points of contacts.</a:t>
            </a:r>
            <a:endParaRPr lang="en-US" dirty="0"/>
          </a:p>
        </p:txBody>
      </p:sp>
      <p:sp>
        <p:nvSpPr>
          <p:cNvPr id="4" name="Title 1"/>
          <p:cNvSpPr>
            <a:spLocks noGrp="1"/>
          </p:cNvSpPr>
          <p:nvPr>
            <p:ph type="title"/>
          </p:nvPr>
        </p:nvSpPr>
        <p:spPr/>
        <p:txBody>
          <a:bodyPr/>
          <a:lstStyle/>
          <a:p>
            <a:pPr algn="ctr"/>
            <a:r>
              <a:rPr lang="en-US" dirty="0" smtClean="0"/>
              <a:t>Naturel User Interfaces (NUI)</a:t>
            </a:r>
            <a:br>
              <a:rPr lang="en-US" dirty="0" smtClean="0"/>
            </a:br>
            <a:r>
              <a:rPr lang="en-US" sz="2800" dirty="0" smtClean="0"/>
              <a:t>Touch Gesture Interface</a:t>
            </a:r>
            <a:endParaRPr lang="en-US" sz="2800" dirty="0"/>
          </a:p>
        </p:txBody>
      </p:sp>
      <p:pic>
        <p:nvPicPr>
          <p:cNvPr id="5" name="Picture 4" descr="SUI.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07398" y="3793071"/>
            <a:ext cx="4325071" cy="2483912"/>
          </a:xfrm>
          <a:prstGeom prst="rect">
            <a:avLst/>
          </a:prstGeom>
        </p:spPr>
      </p:pic>
      <p:sp>
        <p:nvSpPr>
          <p:cNvPr id="6" name="Content Placeholder 2"/>
          <p:cNvSpPr txBox="1">
            <a:spLocks/>
          </p:cNvSpPr>
          <p:nvPr/>
        </p:nvSpPr>
        <p:spPr>
          <a:xfrm>
            <a:off x="4569602" y="6213380"/>
            <a:ext cx="3323664" cy="497671"/>
          </a:xfrm>
          <a:prstGeom prst="rect">
            <a:avLst/>
          </a:prstGeom>
        </p:spPr>
        <p:txBody>
          <a:bodyPr vert="horz" lIns="91440" tIns="45720" rIns="91440" bIns="45720" rtlCol="0">
            <a:normAutofit/>
          </a:bodyPr>
          <a:lstStyle>
            <a:lvl1pPr marL="282575" indent="-282575" algn="l" defTabSz="914400" rtl="0" eaLnBrk="1" latinLnBrk="0" hangingPunct="1">
              <a:spcBef>
                <a:spcPts val="2000"/>
              </a:spcBef>
              <a:buFont typeface="Wingdings 2" pitchFamily="18" charset="2"/>
              <a:buChar char=""/>
              <a:defRPr sz="2200" kern="1200">
                <a:solidFill>
                  <a:schemeClr val="bg1"/>
                </a:solidFill>
                <a:latin typeface="+mn-lt"/>
                <a:ea typeface="+mn-ea"/>
                <a:cs typeface="+mn-cs"/>
              </a:defRPr>
            </a:lvl1pPr>
            <a:lvl2pPr marL="577850" indent="-295275" algn="l" defTabSz="914400" rtl="0" eaLnBrk="1" latinLnBrk="0" hangingPunct="1">
              <a:spcBef>
                <a:spcPts val="600"/>
              </a:spcBef>
              <a:buFont typeface="Wingdings 2" pitchFamily="18" charset="2"/>
              <a:buChar char=""/>
              <a:defRPr sz="2000" kern="1200">
                <a:solidFill>
                  <a:schemeClr val="bg1"/>
                </a:solidFill>
                <a:latin typeface="+mn-lt"/>
                <a:ea typeface="+mn-ea"/>
                <a:cs typeface="+mn-cs"/>
              </a:defRPr>
            </a:lvl2pPr>
            <a:lvl3pPr marL="86042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3pPr>
            <a:lvl4pPr marL="1143000"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4pPr>
            <a:lvl5pPr marL="142557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5pPr>
            <a:lvl6pPr marL="1711325"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6pPr>
            <a:lvl7pPr marL="2000250"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7pPr>
            <a:lvl8pPr marL="2290763"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8pPr>
            <a:lvl9pPr marL="2571750" indent="-288925" algn="l" defTabSz="914400" rtl="0" eaLnBrk="1" latinLnBrk="0" hangingPunct="1">
              <a:spcBef>
                <a:spcPct val="20000"/>
              </a:spcBef>
              <a:buFont typeface="Wingdings 2" pitchFamily="18" charset="2"/>
              <a:buChar char=""/>
              <a:defRPr lang="en-US" sz="1800" kern="1200" dirty="0">
                <a:solidFill>
                  <a:schemeClr val="bg1"/>
                </a:solidFill>
                <a:latin typeface="+mn-lt"/>
                <a:ea typeface="+mn-ea"/>
                <a:cs typeface="+mn-cs"/>
              </a:defRPr>
            </a:lvl9pPr>
          </a:lstStyle>
          <a:p>
            <a:pPr marL="0" indent="0" algn="ctr">
              <a:buFont typeface="Wingdings 2" pitchFamily="18" charset="2"/>
              <a:buNone/>
            </a:pPr>
            <a:r>
              <a:rPr lang="en-US" sz="2000" dirty="0" smtClean="0"/>
              <a:t>Google image</a:t>
            </a:r>
          </a:p>
          <a:p>
            <a:endParaRPr lang="en-US" sz="1800" dirty="0" smtClean="0"/>
          </a:p>
          <a:p>
            <a:endParaRPr lang="en-US" sz="1800" dirty="0"/>
          </a:p>
        </p:txBody>
      </p:sp>
    </p:spTree>
    <p:extLst>
      <p:ext uri="{BB962C8B-B14F-4D97-AF65-F5344CB8AC3E}">
        <p14:creationId xmlns:p14="http://schemas.microsoft.com/office/powerpoint/2010/main" val="421143925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Revolution">
  <a:themeElements>
    <a:clrScheme name="Revolution">
      <a:dk1>
        <a:sysClr val="windowText" lastClr="000000"/>
      </a:dk1>
      <a:lt1>
        <a:sysClr val="window" lastClr="FFFFFF"/>
      </a:lt1>
      <a:dk2>
        <a:srgbClr val="1B3861"/>
      </a:dk2>
      <a:lt2>
        <a:srgbClr val="38ABED"/>
      </a:lt2>
      <a:accent1>
        <a:srgbClr val="0C5986"/>
      </a:accent1>
      <a:accent2>
        <a:srgbClr val="DDF53D"/>
      </a:accent2>
      <a:accent3>
        <a:srgbClr val="508709"/>
      </a:accent3>
      <a:accent4>
        <a:srgbClr val="BF5E00"/>
      </a:accent4>
      <a:accent5>
        <a:srgbClr val="9C0001"/>
      </a:accent5>
      <a:accent6>
        <a:srgbClr val="660075"/>
      </a:accent6>
      <a:hlink>
        <a:srgbClr val="ABF24D"/>
      </a:hlink>
      <a:folHlink>
        <a:srgbClr val="A0E7FB"/>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Revolution">
      <a:fillStyleLst>
        <a:solidFill>
          <a:schemeClr val="phClr"/>
        </a:solidFill>
        <a:solidFill>
          <a:schemeClr val="phClr"/>
        </a:soli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317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0800000">
              <a:srgbClr val="808080">
                <a:alpha val="75000"/>
              </a:srgbClr>
            </a:innerShdw>
          </a:effectLst>
        </a:effectStyle>
        <a:effectStyle>
          <a:effectLst>
            <a:innerShdw blurRad="50800" dist="25400" dir="13500000">
              <a:srgbClr val="808080">
                <a:alpha val="75000"/>
              </a:srgbClr>
            </a:innerShdw>
            <a:outerShdw blurRad="63500" dist="50800" dir="5400000" algn="br" rotWithShape="0">
              <a:srgbClr val="000000">
                <a:alpha val="35000"/>
              </a:srgbClr>
            </a:outerShdw>
          </a:effectLst>
          <a:scene3d>
            <a:camera prst="orthographicFront">
              <a:rot lat="0" lon="0" rev="0"/>
            </a:camera>
            <a:lightRig rig="threePt" dir="tl">
              <a:rot lat="0" lon="0" rev="11400000"/>
            </a:lightRig>
          </a:scene3d>
          <a:sp3d contourW="12700" prstMaterial="softmetal">
            <a:bevelT w="63500" h="25400" prst="angle"/>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Revolution.thmx</Template>
  <TotalTime>2167</TotalTime>
  <Words>671</Words>
  <Application>Microsoft Macintosh PowerPoint</Application>
  <PresentationFormat>On-screen Show (4:3)</PresentationFormat>
  <Paragraphs>73</Paragraphs>
  <Slides>13</Slides>
  <Notes>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Revolution</vt:lpstr>
      <vt:lpstr>Natural User Interface (NUI)</vt:lpstr>
      <vt:lpstr>Outline</vt:lpstr>
      <vt:lpstr>Introduction </vt:lpstr>
      <vt:lpstr>Introduction </vt:lpstr>
      <vt:lpstr>Naturel User Interfaces (NUI)  How are they natural?</vt:lpstr>
      <vt:lpstr>Naturel User Interfaces (NUI) In air Gesture Interface</vt:lpstr>
      <vt:lpstr>Naturel User Interfaces (NUI) Tangible Tabletop Interface</vt:lpstr>
      <vt:lpstr>Naturel User Interfaces (NUI) Tangible Tabletop Interface</vt:lpstr>
      <vt:lpstr>Naturel User Interfaces (NUI) Touch Gesture Interface</vt:lpstr>
      <vt:lpstr>Questions</vt:lpstr>
      <vt:lpstr>Activity</vt:lpstr>
      <vt:lpstr>References</vt:lpstr>
      <vt:lpstr>References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Natural User Interface (NUI)</dc:title>
  <dc:creator>Mohammed Alnusayri</dc:creator>
  <cp:lastModifiedBy>Mohammed Alnusayri</cp:lastModifiedBy>
  <cp:revision>61</cp:revision>
  <dcterms:created xsi:type="dcterms:W3CDTF">2012-06-06T03:18:53Z</dcterms:created>
  <dcterms:modified xsi:type="dcterms:W3CDTF">2013-02-19T17:37:02Z</dcterms:modified>
</cp:coreProperties>
</file>