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</p:sldIdLst>
  <p:sldSz cx="10080625" cy="7559675"/>
  <p:notesSz cx="7772400" cy="10058400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9" autoAdjust="0"/>
    <p:restoredTop sz="94660"/>
  </p:normalViewPr>
  <p:slideViewPr>
    <p:cSldViewPr>
      <p:cViewPr varScale="1">
        <p:scale>
          <a:sx n="103" d="100"/>
          <a:sy n="103" d="100"/>
        </p:scale>
        <p:origin x="714" y="12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ldImg"/>
          </p:nvPr>
        </p:nvSpPr>
        <p:spPr bwMode="auto">
          <a:xfrm>
            <a:off x="1371600" y="763588"/>
            <a:ext cx="5022850" cy="376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1888" cy="451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67088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1pPr>
          </a:lstStyle>
          <a:p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67087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1pPr>
          </a:lstStyle>
          <a:p>
            <a:endParaRPr lang="en-US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67088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1pPr>
          </a:lstStyle>
          <a:p>
            <a:endParaRPr lang="en-US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1pPr>
          </a:lstStyle>
          <a:p>
            <a:fld id="{0E617439-6E07-4D2A-B5C4-F16A185FC9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7951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AD3572-1E3D-414B-8A85-3FB9DB024BD7}" type="slidenum">
              <a:rPr lang="en-US"/>
              <a:pPr/>
              <a:t>1</a:t>
            </a:fld>
            <a:endParaRPr lang="en-US"/>
          </a:p>
        </p:txBody>
      </p:sp>
      <p:sp>
        <p:nvSpPr>
          <p:cNvPr id="2867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77875" y="4776788"/>
            <a:ext cx="6213475" cy="4521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375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153E2F5-D13A-4284-902D-26130A133DA4}" type="slidenum">
              <a:rPr lang="en-US"/>
              <a:pPr/>
              <a:t>10</a:t>
            </a:fld>
            <a:endParaRPr lang="en-US"/>
          </a:p>
        </p:txBody>
      </p:sp>
      <p:sp>
        <p:nvSpPr>
          <p:cNvPr id="3993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6025" cy="3768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77875" y="4776788"/>
            <a:ext cx="6213475" cy="4521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622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2977BD3-F820-4B5E-AA9E-B873C0CC907B}" type="slidenum">
              <a:rPr lang="en-US"/>
              <a:pPr/>
              <a:t>11</a:t>
            </a:fld>
            <a:endParaRPr lang="en-US"/>
          </a:p>
        </p:txBody>
      </p:sp>
      <p:sp>
        <p:nvSpPr>
          <p:cNvPr id="4096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6025" cy="3768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77875" y="4776788"/>
            <a:ext cx="6213475" cy="4521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366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6798DB7-6349-48EC-BDAD-AFFCC8A7196A}" type="slidenum">
              <a:rPr lang="en-US"/>
              <a:pPr/>
              <a:t>12</a:t>
            </a:fld>
            <a:endParaRPr lang="en-US"/>
          </a:p>
        </p:txBody>
      </p:sp>
      <p:sp>
        <p:nvSpPr>
          <p:cNvPr id="4198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6025" cy="3768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77875" y="4776788"/>
            <a:ext cx="6213475" cy="4521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83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4702116-7C79-49C0-81E6-62901E28221F}" type="slidenum">
              <a:rPr lang="en-US"/>
              <a:pPr/>
              <a:t>13</a:t>
            </a:fld>
            <a:endParaRPr lang="en-US"/>
          </a:p>
        </p:txBody>
      </p:sp>
      <p:sp>
        <p:nvSpPr>
          <p:cNvPr id="4300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6025" cy="3768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77875" y="4776788"/>
            <a:ext cx="6213475" cy="4521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195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EB6753C-1739-4D31-BCF4-6F0F737818F5}" type="slidenum">
              <a:rPr lang="en-US"/>
              <a:pPr/>
              <a:t>14</a:t>
            </a:fld>
            <a:endParaRPr lang="en-US"/>
          </a:p>
        </p:txBody>
      </p:sp>
      <p:sp>
        <p:nvSpPr>
          <p:cNvPr id="4403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6025" cy="3768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77875" y="4776788"/>
            <a:ext cx="6213475" cy="4521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81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7238E4-09C6-4CDF-A764-DFDD5C7DCF58}" type="slidenum">
              <a:rPr lang="en-US"/>
              <a:pPr/>
              <a:t>15</a:t>
            </a:fld>
            <a:endParaRPr lang="en-US"/>
          </a:p>
        </p:txBody>
      </p:sp>
      <p:sp>
        <p:nvSpPr>
          <p:cNvPr id="4505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6025" cy="3768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77875" y="4776788"/>
            <a:ext cx="6213475" cy="4521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0086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64F81A4-1E90-492D-8407-185F5B975FD2}" type="slidenum">
              <a:rPr lang="en-US"/>
              <a:pPr/>
              <a:t>16</a:t>
            </a:fld>
            <a:endParaRPr lang="en-US"/>
          </a:p>
        </p:txBody>
      </p:sp>
      <p:sp>
        <p:nvSpPr>
          <p:cNvPr id="4608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6025" cy="3768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77875" y="4776788"/>
            <a:ext cx="6213475" cy="4521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4488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40A7BA3-A84B-4652-9049-35609D45BF2E}" type="slidenum">
              <a:rPr lang="en-US"/>
              <a:pPr/>
              <a:t>17</a:t>
            </a:fld>
            <a:endParaRPr lang="en-US"/>
          </a:p>
        </p:txBody>
      </p:sp>
      <p:sp>
        <p:nvSpPr>
          <p:cNvPr id="4710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6025" cy="3768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77875" y="4776788"/>
            <a:ext cx="6213475" cy="4521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3007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C1BDCE0-9F1A-42F9-ACF7-D3D3E84073CB}" type="slidenum">
              <a:rPr lang="en-US"/>
              <a:pPr/>
              <a:t>18</a:t>
            </a:fld>
            <a:endParaRPr lang="en-US"/>
          </a:p>
        </p:txBody>
      </p:sp>
      <p:sp>
        <p:nvSpPr>
          <p:cNvPr id="4812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6025" cy="3768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77875" y="4776788"/>
            <a:ext cx="6213475" cy="4521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4583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71F4EB-99D9-470D-ACFF-717B74D927B9}" type="slidenum">
              <a:rPr lang="en-US"/>
              <a:pPr/>
              <a:t>19</a:t>
            </a:fld>
            <a:endParaRPr lang="en-US"/>
          </a:p>
        </p:txBody>
      </p:sp>
      <p:sp>
        <p:nvSpPr>
          <p:cNvPr id="4915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6025" cy="3768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77875" y="4776788"/>
            <a:ext cx="6213475" cy="4521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3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420594B-5525-4F52-9628-C53C6715824C}" type="slidenum">
              <a:rPr lang="en-US"/>
              <a:pPr/>
              <a:t>2</a:t>
            </a:fld>
            <a:endParaRPr lang="en-US"/>
          </a:p>
        </p:txBody>
      </p:sp>
      <p:sp>
        <p:nvSpPr>
          <p:cNvPr id="3072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6025" cy="3768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77875" y="4776788"/>
            <a:ext cx="6213475" cy="4521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328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A0A6C1F-A07D-486B-A1AD-1366032E61D4}" type="slidenum">
              <a:rPr lang="en-US"/>
              <a:pPr/>
              <a:t>20</a:t>
            </a:fld>
            <a:endParaRPr lang="en-US"/>
          </a:p>
        </p:txBody>
      </p:sp>
      <p:sp>
        <p:nvSpPr>
          <p:cNvPr id="5017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6025" cy="3768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77875" y="4776788"/>
            <a:ext cx="6213475" cy="4521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8810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C0E48D6-1303-4854-9D46-EB79D5CCD7F2}" type="slidenum">
              <a:rPr lang="en-US"/>
              <a:pPr/>
              <a:t>21</a:t>
            </a:fld>
            <a:endParaRPr lang="en-US"/>
          </a:p>
        </p:txBody>
      </p:sp>
      <p:sp>
        <p:nvSpPr>
          <p:cNvPr id="5120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6025" cy="3768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77875" y="4776788"/>
            <a:ext cx="6213475" cy="4521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071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8E90BFC-BBA4-41B3-BB9E-E11DEEE45E19}" type="slidenum">
              <a:rPr lang="en-US"/>
              <a:pPr/>
              <a:t>22</a:t>
            </a:fld>
            <a:endParaRPr lang="en-US"/>
          </a:p>
        </p:txBody>
      </p:sp>
      <p:sp>
        <p:nvSpPr>
          <p:cNvPr id="5222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6025" cy="3768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77875" y="4776788"/>
            <a:ext cx="6213475" cy="4521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5429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12EB7DE-E0C3-4F3D-93E3-99F1268B5359}" type="slidenum">
              <a:rPr lang="en-US"/>
              <a:pPr/>
              <a:t>23</a:t>
            </a:fld>
            <a:endParaRPr lang="en-US"/>
          </a:p>
        </p:txBody>
      </p:sp>
      <p:sp>
        <p:nvSpPr>
          <p:cNvPr id="5324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4438" cy="37671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77875" y="4776788"/>
            <a:ext cx="6213475" cy="4432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1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DABBCE1-D92F-4460-94DA-17E8E33C68D3}" type="slidenum">
              <a:rPr lang="en-US"/>
              <a:pPr/>
              <a:t>3</a:t>
            </a:fld>
            <a:endParaRPr lang="en-US"/>
          </a:p>
        </p:txBody>
      </p:sp>
      <p:sp>
        <p:nvSpPr>
          <p:cNvPr id="3174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6025" cy="3768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77875" y="4776788"/>
            <a:ext cx="6213475" cy="4521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56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008740D-4A55-45DE-8D93-2FA7CF389D40}" type="slidenum">
              <a:rPr lang="en-US"/>
              <a:pPr/>
              <a:t>4</a:t>
            </a:fld>
            <a:endParaRPr lang="en-US"/>
          </a:p>
        </p:txBody>
      </p:sp>
      <p:sp>
        <p:nvSpPr>
          <p:cNvPr id="3276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6025" cy="3768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77875" y="4776788"/>
            <a:ext cx="6213475" cy="4521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74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56CE7B3-8BBB-4D52-9ED1-5D2B367A15E8}" type="slidenum">
              <a:rPr lang="en-US"/>
              <a:pPr/>
              <a:t>5</a:t>
            </a:fld>
            <a:endParaRPr lang="en-US"/>
          </a:p>
        </p:txBody>
      </p:sp>
      <p:sp>
        <p:nvSpPr>
          <p:cNvPr id="3481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6025" cy="3768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77875" y="4776788"/>
            <a:ext cx="6213475" cy="4521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679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CFD3D0C-71F3-4031-B554-E701BB21A61A}" type="slidenum">
              <a:rPr lang="en-US"/>
              <a:pPr/>
              <a:t>6</a:t>
            </a:fld>
            <a:endParaRPr lang="en-US"/>
          </a:p>
        </p:txBody>
      </p:sp>
      <p:sp>
        <p:nvSpPr>
          <p:cNvPr id="3584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6025" cy="3768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77875" y="4776788"/>
            <a:ext cx="6213475" cy="4521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610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1EC2A9-789F-4A90-8979-B284BB624749}" type="slidenum">
              <a:rPr lang="en-US"/>
              <a:pPr/>
              <a:t>7</a:t>
            </a:fld>
            <a:endParaRPr lang="en-US"/>
          </a:p>
        </p:txBody>
      </p:sp>
      <p:sp>
        <p:nvSpPr>
          <p:cNvPr id="3686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6025" cy="3768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77875" y="4776788"/>
            <a:ext cx="6213475" cy="4521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09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D99D6D6-8A51-4C98-BFBD-0E15298DC55A}" type="slidenum">
              <a:rPr lang="en-US"/>
              <a:pPr/>
              <a:t>8</a:t>
            </a:fld>
            <a:endParaRPr lang="en-US"/>
          </a:p>
        </p:txBody>
      </p:sp>
      <p:sp>
        <p:nvSpPr>
          <p:cNvPr id="3788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6025" cy="3768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77875" y="4776788"/>
            <a:ext cx="6213475" cy="4521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173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9789CF5-4B8D-4D47-9ED4-1F692A42E371}" type="slidenum">
              <a:rPr lang="en-US"/>
              <a:pPr/>
              <a:t>9</a:t>
            </a:fld>
            <a:endParaRPr lang="en-US"/>
          </a:p>
        </p:txBody>
      </p:sp>
      <p:sp>
        <p:nvSpPr>
          <p:cNvPr id="3891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6025" cy="3768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77875" y="4776788"/>
            <a:ext cx="6213475" cy="4521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306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638A4AE-E145-4082-B142-65EDF4FAF8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62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A615822-5533-4AFD-96D3-F085B83E4F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17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2500" y="301625"/>
            <a:ext cx="2265363" cy="64500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6862" cy="64500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B319FAB-89FF-4C17-B0C8-977279FC0D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6714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4625" cy="12557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3238" y="1768475"/>
            <a:ext cx="4456112" cy="4983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5111750" y="1768475"/>
            <a:ext cx="4456113" cy="49831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>
          <a:xfrm>
            <a:off x="503238" y="6886575"/>
            <a:ext cx="2341562" cy="5143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3189288" cy="5143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>
          <a:xfrm>
            <a:off x="7227888" y="6886575"/>
            <a:ext cx="2341562" cy="514350"/>
          </a:xfrm>
        </p:spPr>
        <p:txBody>
          <a:bodyPr/>
          <a:lstStyle>
            <a:lvl1pPr>
              <a:defRPr/>
            </a:lvl1pPr>
          </a:lstStyle>
          <a:p>
            <a:fld id="{513319E0-801D-45F0-A93A-97CF7E2564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162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3551525-3C6A-4175-B6FF-AA2C0DB64B5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1A93915-1948-4AE8-B33A-0FED6CC221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896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6112" cy="4983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1750" y="1768475"/>
            <a:ext cx="4456113" cy="4983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923A113-E285-4001-93C6-4EAC717772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216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C9E2E68-2258-4D3A-AF40-D2F12212B7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192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7DE711B-A70C-466B-BAF3-777F3308F1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529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3CFD87F-2FD2-45D8-9AAB-B413ED264F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608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BC8B5F0-1E0B-4F85-A20D-8136B6A18D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628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0AADF3D-2C85-43DB-B545-CD2ACB75CF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899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4625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4625" cy="498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1562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89288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1562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fld id="{779CF1B9-2641-4FE7-824B-9DB90FF83E7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531813" y="1371600"/>
            <a:ext cx="9069387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/>
            <a:r>
              <a:rPr lang="en-US" sz="4000" b="1"/>
              <a:t>GPU: Basic CUDA programming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033713"/>
            <a:ext cx="5099050" cy="346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312738"/>
            <a:ext cx="9591675" cy="662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93663"/>
            <a:ext cx="9591675" cy="704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"/>
            <a:ext cx="9591675" cy="706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573088"/>
            <a:ext cx="9832975" cy="628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858838"/>
            <a:ext cx="10079038" cy="587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9820275" cy="313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377825"/>
            <a:ext cx="10079038" cy="683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292100"/>
            <a:ext cx="10079038" cy="700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8600"/>
            <a:ext cx="7361238" cy="703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868363"/>
            <a:ext cx="9921875" cy="576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9591675" cy="688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9313"/>
            <a:ext cx="9601200" cy="419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288"/>
            <a:ext cx="9740900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279400"/>
            <a:ext cx="10079038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111250"/>
            <a:ext cx="10079038" cy="536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685800"/>
            <a:ext cx="3857625" cy="620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87325"/>
            <a:ext cx="9820275" cy="712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67800" cy="1258888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>
                <a:solidFill>
                  <a:srgbClr val="004586"/>
                </a:solidFill>
              </a:rPr>
              <a:t>Thread execution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84803" y="1382744"/>
            <a:ext cx="4424362" cy="4986338"/>
          </a:xfrm>
          <a:ln/>
        </p:spPr>
        <p:txBody>
          <a:bodyPr/>
          <a:lstStyle/>
          <a:p>
            <a:pPr marL="682625" indent="-681038">
              <a:buFont typeface="Times New Roman" panose="02020603050405020304" pitchFamily="18" charset="0"/>
              <a:buChar char="•"/>
              <a:tabLst>
                <a:tab pos="682625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dirty="0"/>
              <a:t>Threads are executed in groups of 32, called “</a:t>
            </a:r>
            <a:r>
              <a:rPr lang="en-US" dirty="0">
                <a:solidFill>
                  <a:srgbClr val="004586"/>
                </a:solidFill>
              </a:rPr>
              <a:t>warps</a:t>
            </a:r>
            <a:r>
              <a:rPr lang="en-US" dirty="0"/>
              <a:t>”</a:t>
            </a:r>
          </a:p>
          <a:p>
            <a:pPr marL="682625" indent="-681038">
              <a:buFont typeface="Times New Roman" panose="02020603050405020304" pitchFamily="18" charset="0"/>
              <a:buChar char="•"/>
              <a:tabLst>
                <a:tab pos="682625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dirty="0"/>
              <a:t>Each SM executes one warp at a time</a:t>
            </a:r>
          </a:p>
          <a:p>
            <a:pPr marL="682625" indent="-681038">
              <a:buFont typeface="Times New Roman" panose="02020603050405020304" pitchFamily="18" charset="0"/>
              <a:buChar char="•"/>
              <a:tabLst>
                <a:tab pos="682625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dirty="0"/>
              <a:t>Each core (SP) switches between 4 thread for latency hiding</a:t>
            </a:r>
          </a:p>
          <a:p>
            <a:pPr marL="682625" indent="-681038">
              <a:buFont typeface="Times New Roman" panose="02020603050405020304" pitchFamily="18" charset="0"/>
              <a:buChar char="•"/>
              <a:tabLst>
                <a:tab pos="682625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dirty="0"/>
              <a:t>All threads in a warp are executed </a:t>
            </a:r>
            <a:r>
              <a:rPr lang="en-US" dirty="0">
                <a:solidFill>
                  <a:srgbClr val="004586"/>
                </a:solidFill>
              </a:rPr>
              <a:t>SIMD</a:t>
            </a:r>
            <a:r>
              <a:rPr lang="en-US" dirty="0"/>
              <a:t> style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1828800"/>
            <a:ext cx="313372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601200" cy="534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274638"/>
            <a:ext cx="10079038" cy="704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852488"/>
            <a:ext cx="10079038" cy="588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2" y="350837"/>
            <a:ext cx="6908473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6" name="Picture 4" descr="http://postfiles9.naver.net/20111110_216/lithium81_1320898459128ucKSS_PNG/image015.png?type=w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11" y="4184602"/>
            <a:ext cx="3897313" cy="337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71</Words>
  <Application>Microsoft Office PowerPoint</Application>
  <PresentationFormat>Custom</PresentationFormat>
  <Paragraphs>29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Times New Roman</vt:lpstr>
      <vt:lpstr>Arial</vt:lpstr>
      <vt:lpstr>DejaVu Sans</vt:lpstr>
      <vt:lpstr>Office Theme</vt:lpstr>
      <vt:lpstr>PowerPoint Presentation</vt:lpstr>
      <vt:lpstr>PowerPoint Presentation</vt:lpstr>
      <vt:lpstr>PowerPoint Presentation</vt:lpstr>
      <vt:lpstr>PowerPoint Presentation</vt:lpstr>
      <vt:lpstr>Thread execution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Dehne</dc:creator>
  <cp:lastModifiedBy>Admin</cp:lastModifiedBy>
  <cp:revision>5</cp:revision>
  <cp:lastPrinted>1601-01-01T00:00:00Z</cp:lastPrinted>
  <dcterms:created xsi:type="dcterms:W3CDTF">2010-08-31T16:42:33Z</dcterms:created>
  <dcterms:modified xsi:type="dcterms:W3CDTF">2014-03-29T18:54:25Z</dcterms:modified>
</cp:coreProperties>
</file>