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>
      <p:cViewPr varScale="1">
        <p:scale>
          <a:sx n="103" d="100"/>
          <a:sy n="103" d="100"/>
        </p:scale>
        <p:origin x="714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28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1888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70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70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70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9B363F6F-8881-4CF8-B052-5E7CEE17A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72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6F120F-71BE-47D6-884E-A74EF1D07D0E}" type="slidenum">
              <a:rPr lang="en-US"/>
              <a:pPr/>
              <a:t>1</a:t>
            </a:fld>
            <a:endParaRPr lang="en-US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9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5B91E0-6F2A-4D2A-8667-FB6E96330F30}" type="slidenum">
              <a:rPr lang="en-US"/>
              <a:pPr/>
              <a:t>11</a:t>
            </a:fld>
            <a:endParaRPr 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6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5C822A-60BC-44E1-A6C3-406C7A70368E}" type="slidenum">
              <a:rPr lang="en-US"/>
              <a:pPr/>
              <a:t>12</a:t>
            </a:fld>
            <a:endParaRPr lang="en-US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4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B67AE8-45D3-4631-A3B8-318F191A5FE5}" type="slidenum">
              <a:rPr lang="en-US"/>
              <a:pPr/>
              <a:t>13</a:t>
            </a:fld>
            <a:endParaRPr lang="en-US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2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371ED4-FDBF-428E-B50E-53C3A267C080}" type="slidenum">
              <a:rPr lang="en-US"/>
              <a:pPr/>
              <a:t>2</a:t>
            </a:fld>
            <a:endParaRPr lang="en-US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08CACF-B65B-4BD6-BC4E-5494BFC70C0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4BCD72-0ED6-42BE-8F4D-D18CA43C4AE8}" type="slidenum">
              <a:rPr lang="en-US"/>
              <a:pPr/>
              <a:t>5</a:t>
            </a:fld>
            <a:endParaRPr lang="en-US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3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FEB8A1-6F84-4795-A82F-2F1037B5BC52}" type="slidenum">
              <a:rPr lang="en-US"/>
              <a:pPr/>
              <a:t>6</a:t>
            </a:fld>
            <a:endParaRPr lang="en-US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4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041671-C987-4E8D-9655-2DB349AE9245}" type="slidenum">
              <a:rPr lang="en-US"/>
              <a:pPr/>
              <a:t>7</a:t>
            </a:fld>
            <a:endParaRPr 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45D862-470E-43AB-8788-19878A58BCF3}" type="slidenum">
              <a:rPr lang="en-US"/>
              <a:pPr/>
              <a:t>8</a:t>
            </a:fld>
            <a:endParaRPr 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01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164FEA-A7FB-4BF5-9D91-AFEF7603A1D4}" type="slidenum">
              <a:rPr lang="en-US"/>
              <a:pPr/>
              <a:t>9</a:t>
            </a:fld>
            <a:endParaRPr 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E98AAF-2BB8-4CB5-B1AE-0C2D9131E752}" type="slidenum">
              <a:rPr lang="en-US"/>
              <a:pPr/>
              <a:t>10</a:t>
            </a:fld>
            <a:endParaRPr lang="en-US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AD2339-BEBB-4159-AF4C-24BB32FF0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B0F281-6B36-434B-92A2-31EA88766E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100097-A441-4804-9A36-860BB24EC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BB4AAF-1BF3-413D-95B6-A9F4AB3FF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3C40AB-8E1F-457A-9F09-F762D06D1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6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178AFD-DACF-48F7-AEA5-482E5A62DF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4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83A896-785D-4960-8132-B0FB9E155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5F2625-5CA4-4A1D-8B69-F13DCCA2D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6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DE8CFA-1D0B-4641-9F58-D6A4BFD8C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0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C4BA70-331D-4462-ACE5-DEA61C5D86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5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CA29E3-3FCE-412A-9CA9-10B700EE5E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0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fld id="{320BCDAF-21AE-41C7-9154-CF7895C2FD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31813" y="1371600"/>
            <a:ext cx="906938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000" b="1"/>
              <a:t>GPU: Architecture overview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33713"/>
            <a:ext cx="509905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850"/>
            <a:ext cx="9363075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14400" y="6172200"/>
            <a:ext cx="36576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buFont typeface="Times New Roman" panose="02020603050405020304" pitchFamily="18" charset="0"/>
              <a:buChar char="•"/>
            </a:pPr>
            <a:r>
              <a:rPr lang="en-US" sz="2800">
                <a:solidFill>
                  <a:srgbClr val="004586"/>
                </a:solidFill>
              </a:rPr>
              <a:t>  16 SMs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sz="2800">
                <a:solidFill>
                  <a:srgbClr val="004586"/>
                </a:solidFill>
              </a:rPr>
              <a:t>  32 cores per SM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73075"/>
            <a:ext cx="9820275" cy="647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88"/>
            <a:ext cx="10079038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27025"/>
            <a:ext cx="9825038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69875"/>
            <a:ext cx="9820275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9" y="712787"/>
            <a:ext cx="87344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9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63575"/>
            <a:ext cx="9820275" cy="610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10079038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33388"/>
            <a:ext cx="9820275" cy="655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8600"/>
            <a:ext cx="900112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88"/>
            <a:ext cx="10079038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75"/>
            <a:ext cx="9820275" cy="73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Custom</PresentationFormat>
  <Paragraphs>15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DejaVu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Dehne</dc:creator>
  <cp:lastModifiedBy>Admin</cp:lastModifiedBy>
  <cp:revision>3</cp:revision>
  <cp:lastPrinted>1601-01-01T00:00:00Z</cp:lastPrinted>
  <dcterms:created xsi:type="dcterms:W3CDTF">2010-08-31T16:42:33Z</dcterms:created>
  <dcterms:modified xsi:type="dcterms:W3CDTF">2014-03-29T18:35:50Z</dcterms:modified>
</cp:coreProperties>
</file>