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BE8CD"/>
    <a:srgbClr val="4F261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 snapToGrid="0" snapToObjects="1" showGuides="1">
      <p:cViewPr varScale="1">
        <p:scale>
          <a:sx n="155" d="100"/>
          <a:sy n="155" d="100"/>
        </p:scale>
        <p:origin x="-1008" y="-96"/>
      </p:cViewPr>
      <p:guideLst>
        <p:guide orient="horz" pos="1545"/>
        <p:guide pos="270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67F94-CEFF-E541-A8E7-DAE1EA6EC8EE}" type="datetimeFigureOut">
              <a:rPr lang="en-US" smtClean="0"/>
              <a:pPr/>
              <a:t>6/16/12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D1D6-F46E-5A4E-80B0-2316933195D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67F94-CEFF-E541-A8E7-DAE1EA6EC8EE}" type="datetimeFigureOut">
              <a:rPr lang="en-US" smtClean="0"/>
              <a:pPr/>
              <a:t>6/16/12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D1D6-F46E-5A4E-80B0-2316933195D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67F94-CEFF-E541-A8E7-DAE1EA6EC8EE}" type="datetimeFigureOut">
              <a:rPr lang="en-US" smtClean="0"/>
              <a:pPr/>
              <a:t>6/16/12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D1D6-F46E-5A4E-80B0-2316933195D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67F94-CEFF-E541-A8E7-DAE1EA6EC8EE}" type="datetimeFigureOut">
              <a:rPr lang="en-US" smtClean="0"/>
              <a:pPr/>
              <a:t>6/16/12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D1D6-F46E-5A4E-80B0-2316933195D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67F94-CEFF-E541-A8E7-DAE1EA6EC8EE}" type="datetimeFigureOut">
              <a:rPr lang="en-US" smtClean="0"/>
              <a:pPr/>
              <a:t>6/16/12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D1D6-F46E-5A4E-80B0-2316933195D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67F94-CEFF-E541-A8E7-DAE1EA6EC8EE}" type="datetimeFigureOut">
              <a:rPr lang="en-US" smtClean="0"/>
              <a:pPr/>
              <a:t>6/16/12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D1D6-F46E-5A4E-80B0-2316933195D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67F94-CEFF-E541-A8E7-DAE1EA6EC8EE}" type="datetimeFigureOut">
              <a:rPr lang="en-US" smtClean="0"/>
              <a:pPr/>
              <a:t>6/16/12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D1D6-F46E-5A4E-80B0-2316933195D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67F94-CEFF-E541-A8E7-DAE1EA6EC8EE}" type="datetimeFigureOut">
              <a:rPr lang="en-US" smtClean="0"/>
              <a:pPr/>
              <a:t>6/16/12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D1D6-F46E-5A4E-80B0-2316933195D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67F94-CEFF-E541-A8E7-DAE1EA6EC8EE}" type="datetimeFigureOut">
              <a:rPr lang="en-US" smtClean="0"/>
              <a:pPr/>
              <a:t>6/16/12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D1D6-F46E-5A4E-80B0-2316933195D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67F94-CEFF-E541-A8E7-DAE1EA6EC8EE}" type="datetimeFigureOut">
              <a:rPr lang="en-US" smtClean="0"/>
              <a:pPr/>
              <a:t>6/16/12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D1D6-F46E-5A4E-80B0-2316933195D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67F94-CEFF-E541-A8E7-DAE1EA6EC8EE}" type="datetimeFigureOut">
              <a:rPr lang="en-US" smtClean="0"/>
              <a:pPr/>
              <a:t>6/16/12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D1D6-F46E-5A4E-80B0-2316933195D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67F94-CEFF-E541-A8E7-DAE1EA6EC8EE}" type="datetimeFigureOut">
              <a:rPr lang="en-US" smtClean="0"/>
              <a:pPr/>
              <a:t>6/16/12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6D1D6-F46E-5A4E-80B0-2316933195D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.png"/><Relationship Id="rId5" Type="http://schemas.openxmlformats.org/officeDocument/2006/relationships/image" Target="../media/image3.pdf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df"/><Relationship Id="rId10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d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mments2.pdf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2"/>
              <a:srcRect l="10883" t="8961" r="81409" b="88189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rcRect l="10883" t="8961" r="81409" b="88189"/>
              <a:stretch>
                <a:fillRect/>
              </a:stretch>
            </p:blipFill>
          </mc:Fallback>
        </mc:AlternateContent>
        <p:spPr>
          <a:xfrm>
            <a:off x="0" y="5040507"/>
            <a:ext cx="786580" cy="376271"/>
          </a:xfrm>
          <a:prstGeom prst="rect">
            <a:avLst/>
          </a:prstGeom>
        </p:spPr>
      </p:pic>
      <p:pic>
        <p:nvPicPr>
          <p:cNvPr id="3" name="Picture 2" descr="comments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10883" t="14669" r="80284" b="82478"/>
              <a:stretch>
                <a:fillRect/>
              </a:stretch>
            </p:blipFill>
          </mc:Choice>
          <mc:Fallback>
            <p:blipFill>
              <a:blip r:embed="rId4"/>
              <a:srcRect l="10883" t="14669" r="80284" b="82478"/>
              <a:stretch>
                <a:fillRect/>
              </a:stretch>
            </p:blipFill>
          </mc:Fallback>
        </mc:AlternateContent>
        <p:spPr>
          <a:xfrm>
            <a:off x="1683500" y="5039962"/>
            <a:ext cx="901290" cy="376816"/>
          </a:xfrm>
          <a:prstGeom prst="rect">
            <a:avLst/>
          </a:prstGeom>
        </p:spPr>
      </p:pic>
      <p:pic>
        <p:nvPicPr>
          <p:cNvPr id="4" name="Picture 3" descr="comments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10883" t="87512" r="82372" b="9634"/>
              <a:stretch>
                <a:fillRect/>
              </a:stretch>
            </p:blipFill>
          </mc:Choice>
          <mc:Fallback>
            <p:blipFill>
              <a:blip r:embed="rId3"/>
              <a:srcRect l="10883" t="87512" r="82372" b="9634"/>
              <a:stretch>
                <a:fillRect/>
              </a:stretch>
            </p:blipFill>
          </mc:Fallback>
        </mc:AlternateContent>
        <p:spPr>
          <a:xfrm>
            <a:off x="7186943" y="2451798"/>
            <a:ext cx="688259" cy="376816"/>
          </a:xfrm>
          <a:prstGeom prst="rect">
            <a:avLst/>
          </a:prstGeom>
        </p:spPr>
      </p:pic>
      <p:pic>
        <p:nvPicPr>
          <p:cNvPr id="5" name="Picture 4" descr="comments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11070" t="82238" r="82131" b="14846"/>
              <a:stretch>
                <a:fillRect/>
              </a:stretch>
            </p:blipFill>
          </mc:Choice>
          <mc:Fallback>
            <p:blipFill>
              <a:blip r:embed="rId3"/>
              <a:srcRect l="11070" t="82238" r="82131" b="14846"/>
              <a:stretch>
                <a:fillRect/>
              </a:stretch>
            </p:blipFill>
          </mc:Fallback>
        </mc:AlternateContent>
        <p:spPr>
          <a:xfrm>
            <a:off x="4996918" y="2443517"/>
            <a:ext cx="693865" cy="385097"/>
          </a:xfrm>
          <a:prstGeom prst="rect">
            <a:avLst/>
          </a:prstGeom>
        </p:spPr>
      </p:pic>
      <p:pic>
        <p:nvPicPr>
          <p:cNvPr id="6" name="Picture 5" descr="comments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10883" t="77341" r="80686" b="19809"/>
              <a:stretch>
                <a:fillRect/>
              </a:stretch>
            </p:blipFill>
          </mc:Choice>
          <mc:Fallback>
            <p:blipFill>
              <a:blip r:embed="rId3"/>
              <a:srcRect l="10883" t="77341" r="80686" b="19809"/>
              <a:stretch>
                <a:fillRect/>
              </a:stretch>
            </p:blipFill>
          </mc:Fallback>
        </mc:AlternateContent>
        <p:spPr>
          <a:xfrm>
            <a:off x="1683500" y="3663197"/>
            <a:ext cx="860323" cy="376271"/>
          </a:xfrm>
          <a:prstGeom prst="rect">
            <a:avLst/>
          </a:prstGeom>
        </p:spPr>
      </p:pic>
      <p:pic>
        <p:nvPicPr>
          <p:cNvPr id="8" name="Picture 7" descr="comments2.pdf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2"/>
              <a:srcRect l="10883" t="65548" r="83416" b="31603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rcRect l="10883" t="65548" r="83416" b="31603"/>
              <a:stretch>
                <a:fillRect/>
              </a:stretch>
            </p:blipFill>
          </mc:Fallback>
        </mc:AlternateContent>
        <p:spPr>
          <a:xfrm>
            <a:off x="0" y="1429187"/>
            <a:ext cx="581743" cy="376271"/>
          </a:xfrm>
          <a:prstGeom prst="rect">
            <a:avLst/>
          </a:prstGeom>
        </p:spPr>
      </p:pic>
      <p:pic>
        <p:nvPicPr>
          <p:cNvPr id="9" name="Picture 8" descr="comments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10883" t="60088" r="78679" b="37092"/>
              <a:stretch>
                <a:fillRect/>
              </a:stretch>
            </p:blipFill>
          </mc:Choice>
          <mc:Fallback>
            <p:blipFill>
              <a:blip r:embed="rId3"/>
              <a:srcRect l="10883" t="60088" r="78679" b="37092"/>
              <a:stretch>
                <a:fillRect/>
              </a:stretch>
            </p:blipFill>
          </mc:Fallback>
        </mc:AlternateContent>
        <p:spPr>
          <a:xfrm>
            <a:off x="7186943" y="3667065"/>
            <a:ext cx="1065162" cy="372403"/>
          </a:xfrm>
          <a:prstGeom prst="rect">
            <a:avLst/>
          </a:prstGeom>
        </p:spPr>
      </p:pic>
      <p:pic>
        <p:nvPicPr>
          <p:cNvPr id="10" name="Picture 9" descr="comments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10883" t="54255" r="80445" b="42828"/>
              <a:stretch>
                <a:fillRect/>
              </a:stretch>
            </p:blipFill>
          </mc:Choice>
          <mc:Fallback>
            <p:blipFill>
              <a:blip r:embed="rId3"/>
              <a:srcRect l="10883" t="54255" r="80445" b="42828"/>
              <a:stretch>
                <a:fillRect/>
              </a:stretch>
            </p:blipFill>
          </mc:Fallback>
        </mc:AlternateContent>
        <p:spPr>
          <a:xfrm>
            <a:off x="4996918" y="1420361"/>
            <a:ext cx="884904" cy="385097"/>
          </a:xfrm>
          <a:prstGeom prst="rect">
            <a:avLst/>
          </a:prstGeom>
        </p:spPr>
      </p:pic>
      <p:pic>
        <p:nvPicPr>
          <p:cNvPr id="12" name="Picture 11" descr="comments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10883" t="20315" r="77555" b="76831"/>
              <a:stretch>
                <a:fillRect/>
              </a:stretch>
            </p:blipFill>
          </mc:Choice>
          <mc:Fallback>
            <p:blipFill>
              <a:blip r:embed="rId3"/>
              <a:srcRect l="10883" t="20315" r="77555" b="76831"/>
              <a:stretch>
                <a:fillRect/>
              </a:stretch>
            </p:blipFill>
          </mc:Fallback>
        </mc:AlternateContent>
        <p:spPr>
          <a:xfrm>
            <a:off x="4996918" y="5039962"/>
            <a:ext cx="1179871" cy="376816"/>
          </a:xfrm>
          <a:prstGeom prst="rect">
            <a:avLst/>
          </a:prstGeom>
        </p:spPr>
      </p:pic>
      <p:pic>
        <p:nvPicPr>
          <p:cNvPr id="14" name="Picture 13" descr="comments2.pdf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2"/>
              <a:srcRect l="10883" t="25428" r="83388" b="71718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rcRect l="10883" t="25428" r="83388" b="71718"/>
              <a:stretch>
                <a:fillRect/>
              </a:stretch>
            </p:blipFill>
          </mc:Fallback>
        </mc:AlternateContent>
        <p:spPr>
          <a:xfrm>
            <a:off x="0" y="2451798"/>
            <a:ext cx="584587" cy="376816"/>
          </a:xfrm>
          <a:prstGeom prst="rect">
            <a:avLst/>
          </a:prstGeom>
        </p:spPr>
      </p:pic>
      <p:pic>
        <p:nvPicPr>
          <p:cNvPr id="15" name="Picture 14" descr="comments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10883" t="31448" r="83228" b="65699"/>
              <a:stretch>
                <a:fillRect/>
              </a:stretch>
            </p:blipFill>
          </mc:Choice>
          <mc:Fallback>
            <p:blipFill>
              <a:blip r:embed="rId3"/>
              <a:srcRect l="10883" t="31448" r="83228" b="65699"/>
              <a:stretch>
                <a:fillRect/>
              </a:stretch>
            </p:blipFill>
          </mc:Fallback>
        </mc:AlternateContent>
        <p:spPr>
          <a:xfrm>
            <a:off x="1683500" y="2451798"/>
            <a:ext cx="600975" cy="376816"/>
          </a:xfrm>
          <a:prstGeom prst="rect">
            <a:avLst/>
          </a:prstGeom>
        </p:spPr>
      </p:pic>
      <p:pic>
        <p:nvPicPr>
          <p:cNvPr id="16" name="Picture 15" descr="comments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10883" t="36845" r="79779" b="60301"/>
              <a:stretch>
                <a:fillRect/>
              </a:stretch>
            </p:blipFill>
          </mc:Choice>
          <mc:Fallback>
            <p:blipFill>
              <a:blip r:embed="rId3"/>
              <a:srcRect l="10883" t="36845" r="79779" b="60301"/>
              <a:stretch>
                <a:fillRect/>
              </a:stretch>
            </p:blipFill>
          </mc:Fallback>
        </mc:AlternateContent>
        <p:spPr>
          <a:xfrm>
            <a:off x="7186943" y="5039962"/>
            <a:ext cx="952865" cy="376816"/>
          </a:xfrm>
          <a:prstGeom prst="rect">
            <a:avLst/>
          </a:prstGeom>
        </p:spPr>
      </p:pic>
      <p:pic>
        <p:nvPicPr>
          <p:cNvPr id="18" name="Picture 17" descr="comments2.pdf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2"/>
              <a:srcRect l="10883" t="42713" r="82344" b="54434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rcRect l="10883" t="42713" r="82344" b="54434"/>
              <a:stretch>
                <a:fillRect/>
              </a:stretch>
            </p:blipFill>
          </mc:Fallback>
        </mc:AlternateContent>
        <p:spPr>
          <a:xfrm>
            <a:off x="0" y="3662652"/>
            <a:ext cx="691104" cy="376816"/>
          </a:xfrm>
          <a:prstGeom prst="rect">
            <a:avLst/>
          </a:prstGeom>
        </p:spPr>
      </p:pic>
      <p:pic>
        <p:nvPicPr>
          <p:cNvPr id="19" name="Picture 18" descr="comments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10883" t="48256" r="78684" b="48910"/>
              <a:stretch>
                <a:fillRect/>
              </a:stretch>
            </p:blipFill>
          </mc:Choice>
          <mc:Fallback>
            <p:blipFill>
              <a:blip r:embed="rId3"/>
              <a:srcRect l="10883" t="48256" r="78684" b="48910"/>
              <a:stretch>
                <a:fillRect/>
              </a:stretch>
            </p:blipFill>
          </mc:Fallback>
        </mc:AlternateContent>
        <p:spPr>
          <a:xfrm>
            <a:off x="4996918" y="3665082"/>
            <a:ext cx="1064557" cy="374386"/>
          </a:xfrm>
          <a:prstGeom prst="rect">
            <a:avLst/>
          </a:prstGeom>
        </p:spPr>
      </p:pic>
      <p:pic>
        <p:nvPicPr>
          <p:cNvPr id="20" name="Picture 19" descr="comments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31374" t="31173" r="65896" b="65973"/>
              <a:stretch>
                <a:fillRect/>
              </a:stretch>
            </p:blipFill>
          </mc:Choice>
          <mc:Fallback>
            <p:blipFill>
              <a:blip r:embed="rId3"/>
              <a:srcRect l="31374" t="31173" r="65896" b="65973"/>
              <a:stretch>
                <a:fillRect/>
              </a:stretch>
            </p:blipFill>
          </mc:Fallback>
        </mc:AlternateContent>
        <p:spPr>
          <a:xfrm>
            <a:off x="3536218" y="5039962"/>
            <a:ext cx="278580" cy="376816"/>
          </a:xfrm>
          <a:prstGeom prst="rect">
            <a:avLst/>
          </a:prstGeom>
        </p:spPr>
      </p:pic>
      <p:pic>
        <p:nvPicPr>
          <p:cNvPr id="21" name="Picture 20" descr="comments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31033" t="25412" r="61603" b="71754"/>
              <a:stretch>
                <a:fillRect/>
              </a:stretch>
            </p:blipFill>
          </mc:Choice>
          <mc:Fallback>
            <p:blipFill>
              <a:blip r:embed="rId3"/>
              <a:srcRect l="31033" t="25412" r="61603" b="71754"/>
              <a:stretch>
                <a:fillRect/>
              </a:stretch>
            </p:blipFill>
          </mc:Fallback>
        </mc:AlternateContent>
        <p:spPr>
          <a:xfrm>
            <a:off x="7186943" y="1431072"/>
            <a:ext cx="751541" cy="374386"/>
          </a:xfrm>
          <a:prstGeom prst="rect">
            <a:avLst/>
          </a:prstGeom>
        </p:spPr>
      </p:pic>
      <p:pic>
        <p:nvPicPr>
          <p:cNvPr id="22" name="Picture 21" descr="comments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31117" t="19925" r="62176" b="77240"/>
              <a:stretch>
                <a:fillRect/>
              </a:stretch>
            </p:blipFill>
          </mc:Choice>
          <mc:Fallback>
            <p:blipFill>
              <a:blip r:embed="rId3"/>
              <a:srcRect l="31117" t="19925" r="62176" b="77240"/>
              <a:stretch>
                <a:fillRect/>
              </a:stretch>
            </p:blipFill>
          </mc:Fallback>
        </mc:AlternateContent>
        <p:spPr>
          <a:xfrm>
            <a:off x="1683500" y="1420361"/>
            <a:ext cx="684378" cy="374386"/>
          </a:xfrm>
          <a:prstGeom prst="rect">
            <a:avLst/>
          </a:prstGeom>
        </p:spPr>
      </p:pic>
      <p:pic>
        <p:nvPicPr>
          <p:cNvPr id="23" name="Picture 22" descr="comments2.pdf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2"/>
              <a:srcRect l="30678" t="14340" r="61331" b="82825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rcRect l="30678" t="14340" r="61331" b="82825"/>
              <a:stretch>
                <a:fillRect/>
              </a:stretch>
            </p:blipFill>
          </mc:Fallback>
        </mc:AlternateContent>
        <p:spPr>
          <a:xfrm>
            <a:off x="7186943" y="6055104"/>
            <a:ext cx="815475" cy="374386"/>
          </a:xfrm>
          <a:prstGeom prst="rect">
            <a:avLst/>
          </a:prstGeom>
        </p:spPr>
      </p:pic>
      <p:pic>
        <p:nvPicPr>
          <p:cNvPr id="24" name="Picture 23" descr="comments2.pdf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2"/>
              <a:srcRect l="29366" t="8965" r="60050" b="88203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rcRect l="29366" t="8965" r="60050" b="88203"/>
              <a:stretch>
                <a:fillRect/>
              </a:stretch>
            </p:blipFill>
          </mc:Fallback>
        </mc:AlternateContent>
        <p:spPr>
          <a:xfrm>
            <a:off x="0" y="6055572"/>
            <a:ext cx="1079980" cy="373918"/>
          </a:xfrm>
          <a:prstGeom prst="rect">
            <a:avLst/>
          </a:prstGeom>
        </p:spPr>
      </p:pic>
      <p:pic>
        <p:nvPicPr>
          <p:cNvPr id="27" name="Picture 26" descr="comments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rcRect l="10950" t="48127" r="84840" b="49605"/>
              <a:stretch>
                <a:fillRect/>
              </a:stretch>
            </p:blipFill>
          </mc:Choice>
          <mc:Fallback>
            <p:blipFill>
              <a:blip r:embed="rId6"/>
              <a:srcRect l="10950" t="48127" r="84840" b="49605"/>
              <a:stretch>
                <a:fillRect/>
              </a:stretch>
            </p:blipFill>
          </mc:Fallback>
        </mc:AlternateContent>
        <p:spPr>
          <a:xfrm>
            <a:off x="3536218" y="3654371"/>
            <a:ext cx="552198" cy="385097"/>
          </a:xfrm>
          <a:prstGeom prst="ellipse">
            <a:avLst/>
          </a:prstGeom>
        </p:spPr>
      </p:pic>
      <p:pic>
        <p:nvPicPr>
          <p:cNvPr id="33" name="Picture 32" descr="gap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36218" y="1448292"/>
            <a:ext cx="357166" cy="357166"/>
          </a:xfrm>
          <a:prstGeom prst="rect">
            <a:avLst/>
          </a:prstGeom>
        </p:spPr>
      </p:pic>
      <p:pic>
        <p:nvPicPr>
          <p:cNvPr id="34" name="Picture 33" descr="(sp).png"/>
          <p:cNvPicPr>
            <a:picLocks noChangeAspect="1"/>
          </p:cNvPicPr>
          <p:nvPr/>
        </p:nvPicPr>
        <p:blipFill>
          <a:blip r:embed="rId8"/>
          <a:srcRect t="1197" b="1197"/>
          <a:stretch>
            <a:fillRect/>
          </a:stretch>
        </p:blipFill>
        <p:spPr>
          <a:xfrm>
            <a:off x="3536218" y="2384374"/>
            <a:ext cx="498190" cy="444240"/>
          </a:xfrm>
          <a:prstGeom prst="rect">
            <a:avLst/>
          </a:prstGeom>
        </p:spPr>
      </p:pic>
      <p:pic>
        <p:nvPicPr>
          <p:cNvPr id="25" name="Picture 24" descr="comments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9"/>
              <a:srcRect l="31528" t="37034" r="61823" b="60287"/>
              <a:stretch>
                <a:fillRect/>
              </a:stretch>
            </p:blipFill>
          </mc:Choice>
          <mc:Fallback>
            <p:blipFill>
              <a:blip r:embed="rId10"/>
              <a:srcRect l="31528" t="37034" r="61823" b="60287"/>
              <a:stretch>
                <a:fillRect/>
              </a:stretch>
            </p:blipFill>
          </mc:Fallback>
        </mc:AlternateContent>
        <p:spPr>
          <a:xfrm>
            <a:off x="1683500" y="6055572"/>
            <a:ext cx="717894" cy="3743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Dalhousie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J. B.</dc:creator>
  <cp:lastModifiedBy>J. B.</cp:lastModifiedBy>
  <cp:revision>10</cp:revision>
  <dcterms:created xsi:type="dcterms:W3CDTF">2012-06-16T17:46:11Z</dcterms:created>
  <dcterms:modified xsi:type="dcterms:W3CDTF">2012-06-16T17:52:39Z</dcterms:modified>
</cp:coreProperties>
</file>