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418"/>
    <a:srgbClr val="FAEA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90"/>
  </p:normalViewPr>
  <p:slideViewPr>
    <p:cSldViewPr snapToGrid="0" snapToObjects="1" showGuides="1">
      <p:cViewPr varScale="1">
        <p:scale>
          <a:sx n="76" d="100"/>
          <a:sy n="76" d="100"/>
        </p:scale>
        <p:origin x="216" y="8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C702-316B-8046-A89C-1EFF42A62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4504B-7AFF-F049-93DD-20B75BE64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CFC08-701E-7747-ADA3-F5EF6950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33225-E380-3A46-BF6B-D0B2056A2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BCB74-9171-FB49-9CD6-2F2FBFB0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18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1027-DC75-8F41-9E0F-D97140CD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5A95D-D8F2-844B-992E-D0E9DA226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D7535-9AB8-104A-A03D-96ABAAE3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91097-6603-FC4F-98B2-1D5E2023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7A06-C6F5-4B48-80EB-527D6C97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78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E9CD47-FD0B-D942-B26B-676BD2C68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ED4486-0847-D248-A34C-AE59E82B1B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13CF1-66AD-064F-BF0E-26D282D7E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F3F26-E79F-A649-AA56-174B518D1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1C778-C459-7542-8AE0-84C0783F9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58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E4E8-DDA4-6646-8F39-75365A0E0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F4A06-071F-5F4C-8A83-95027D02B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292A9-9930-704A-9F12-74B7E1C9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005D3-56E9-5949-A683-8CCC838C6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AC78D-5E6C-A941-88E7-98F9898BD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6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57119-16A8-E34D-98AD-A432BF97C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CB28C-18AE-544B-BE60-E19538F9C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D7F44-084B-CF47-AB52-EA678236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49ABE-0916-CE4C-8275-A193EE2E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248B9-DC03-AD4A-A68E-7D6513B7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3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8646-0E8E-1E42-BCDF-9965C7A23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54236-625D-B74F-9F45-C2362F667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E0C9D-8ECA-2B4B-A4B6-D8AD9B8A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FA0D0-0668-0340-98E4-3113A55A6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F9B6E-4515-394C-8009-496DE50F7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8AF2D-A73F-D143-8E26-324EEBD1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52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597DB-D52C-EE43-AECC-E177B3B0E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2EBA5-98C9-FC45-9A68-5B55E21D6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4BE0E-3280-0B40-B7D6-18203BDCF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4CBE94-DE3D-B449-B45A-26A4D2C96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6FECAA-951C-0C42-86B7-EAE3B750D3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0A6C6C-9109-2646-B1E4-FC20ADFFF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54A9E8-5D10-2448-BA10-193E119C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9F2859-0244-FA42-AA9B-B7784A756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52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6A0E3-8567-A340-98F8-12CCB3D44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C21F15-A417-B745-B002-7AC155F59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1A644C-0579-1743-ADA9-4806C1193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11ED6-635F-5A43-B83E-756AC0AE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62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9FF1F-E70F-5E4B-9759-0CF4A86A0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29E83-5D55-5E49-86F0-AA54EB09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405DCB-B08C-1147-8622-6E62C634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4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E4200-F9F2-BC4D-910D-BCE67715D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5667F-403E-ED42-B387-B09DF336F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B9621-AD53-3448-BE03-B36F63E1AA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19687-4F02-2D40-9A75-4C6DACEC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F6DEE-E6E6-9A4D-9B05-9DBBE7FF3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F78B-56A0-DF44-9090-15F1C6C6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44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B4CA-E3BA-3B44-A9A8-4C6908AB6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B82EE3-F995-6549-8BB2-1DFF00EF34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D524F-6398-154C-B88D-8AD1BE69C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701CC-0EAA-F94D-814B-26B93E42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4999D-C516-FB46-9706-C347E0563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562D7-3F46-C945-B4CD-323822F64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71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80DBCB-3BA6-A944-82A9-B6687EF30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A31F4-44D5-AC4E-A047-BF27FB95B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DDE6F-0025-7C4E-B78F-484A4CEBEF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A9300-B9AE-BB41-B09D-2E4F72D643F6}" type="datetimeFigureOut">
              <a:rPr lang="en-GB" smtClean="0"/>
              <a:t>20/01/2019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36D01-3A3D-6C41-B9DF-F79CE2C09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0C218-00D3-B849-8C3F-A71EC4C3F4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1353-8B95-0045-881D-4B03278F1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15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0F304E1-0536-DC4F-971C-1A430855742B}"/>
              </a:ext>
            </a:extLst>
          </p:cNvPr>
          <p:cNvSpPr/>
          <p:nvPr/>
        </p:nvSpPr>
        <p:spPr>
          <a:xfrm>
            <a:off x="2176772" y="2181662"/>
            <a:ext cx="8259579" cy="3964813"/>
          </a:xfrm>
          <a:custGeom>
            <a:avLst/>
            <a:gdLst>
              <a:gd name="connsiteX0" fmla="*/ 0 w 7997952"/>
              <a:gd name="connsiteY0" fmla="*/ 1773936 h 3547872"/>
              <a:gd name="connsiteX1" fmla="*/ 3998976 w 7997952"/>
              <a:gd name="connsiteY1" fmla="*/ 0 h 3547872"/>
              <a:gd name="connsiteX2" fmla="*/ 7997952 w 7997952"/>
              <a:gd name="connsiteY2" fmla="*/ 1773936 h 3547872"/>
              <a:gd name="connsiteX3" fmla="*/ 3998976 w 7997952"/>
              <a:gd name="connsiteY3" fmla="*/ 3547872 h 3547872"/>
              <a:gd name="connsiteX4" fmla="*/ 0 w 7997952"/>
              <a:gd name="connsiteY4" fmla="*/ 1773936 h 3547872"/>
              <a:gd name="connsiteX0" fmla="*/ 0 w 7997952"/>
              <a:gd name="connsiteY0" fmla="*/ 1773936 h 3547872"/>
              <a:gd name="connsiteX1" fmla="*/ 3998976 w 7997952"/>
              <a:gd name="connsiteY1" fmla="*/ 0 h 3547872"/>
              <a:gd name="connsiteX2" fmla="*/ 7997952 w 7997952"/>
              <a:gd name="connsiteY2" fmla="*/ 1773936 h 3547872"/>
              <a:gd name="connsiteX3" fmla="*/ 3998976 w 7997952"/>
              <a:gd name="connsiteY3" fmla="*/ 3547872 h 3547872"/>
              <a:gd name="connsiteX4" fmla="*/ 91440 w 7997952"/>
              <a:gd name="connsiteY4" fmla="*/ 1865376 h 3547872"/>
              <a:gd name="connsiteX0" fmla="*/ 0 w 7997952"/>
              <a:gd name="connsiteY0" fmla="*/ 1773936 h 3549959"/>
              <a:gd name="connsiteX1" fmla="*/ 3998976 w 7997952"/>
              <a:gd name="connsiteY1" fmla="*/ 0 h 3549959"/>
              <a:gd name="connsiteX2" fmla="*/ 7997952 w 7997952"/>
              <a:gd name="connsiteY2" fmla="*/ 1773936 h 3549959"/>
              <a:gd name="connsiteX3" fmla="*/ 3998976 w 7997952"/>
              <a:gd name="connsiteY3" fmla="*/ 3547872 h 3549959"/>
              <a:gd name="connsiteX4" fmla="*/ 684107 w 7997952"/>
              <a:gd name="connsiteY4" fmla="*/ 1475909 h 3549959"/>
              <a:gd name="connsiteX0" fmla="*/ 0 w 7997952"/>
              <a:gd name="connsiteY0" fmla="*/ 1773936 h 3871139"/>
              <a:gd name="connsiteX1" fmla="*/ 3998976 w 7997952"/>
              <a:gd name="connsiteY1" fmla="*/ 0 h 3871139"/>
              <a:gd name="connsiteX2" fmla="*/ 7997952 w 7997952"/>
              <a:gd name="connsiteY2" fmla="*/ 1773936 h 3871139"/>
              <a:gd name="connsiteX3" fmla="*/ 5404443 w 7997952"/>
              <a:gd name="connsiteY3" fmla="*/ 3869605 h 3871139"/>
              <a:gd name="connsiteX4" fmla="*/ 684107 w 7997952"/>
              <a:gd name="connsiteY4" fmla="*/ 1475909 h 3871139"/>
              <a:gd name="connsiteX0" fmla="*/ 0 w 7997952"/>
              <a:gd name="connsiteY0" fmla="*/ 1773936 h 3886527"/>
              <a:gd name="connsiteX1" fmla="*/ 3998976 w 7997952"/>
              <a:gd name="connsiteY1" fmla="*/ 0 h 3886527"/>
              <a:gd name="connsiteX2" fmla="*/ 7997952 w 7997952"/>
              <a:gd name="connsiteY2" fmla="*/ 1773936 h 3886527"/>
              <a:gd name="connsiteX3" fmla="*/ 5404443 w 7997952"/>
              <a:gd name="connsiteY3" fmla="*/ 3869605 h 3886527"/>
              <a:gd name="connsiteX4" fmla="*/ 1913467 w 7997952"/>
              <a:gd name="connsiteY4" fmla="*/ 2694432 h 3886527"/>
              <a:gd name="connsiteX5" fmla="*/ 684107 w 7997952"/>
              <a:gd name="connsiteY5" fmla="*/ 1475909 h 3886527"/>
              <a:gd name="connsiteX0" fmla="*/ 0 w 7997952"/>
              <a:gd name="connsiteY0" fmla="*/ 1773936 h 3989330"/>
              <a:gd name="connsiteX1" fmla="*/ 3998976 w 7997952"/>
              <a:gd name="connsiteY1" fmla="*/ 0 h 3989330"/>
              <a:gd name="connsiteX2" fmla="*/ 7997952 w 7997952"/>
              <a:gd name="connsiteY2" fmla="*/ 1773936 h 3989330"/>
              <a:gd name="connsiteX3" fmla="*/ 5404443 w 7997952"/>
              <a:gd name="connsiteY3" fmla="*/ 3869605 h 3989330"/>
              <a:gd name="connsiteX4" fmla="*/ 1405467 w 7997952"/>
              <a:gd name="connsiteY4" fmla="*/ 3490299 h 3989330"/>
              <a:gd name="connsiteX5" fmla="*/ 684107 w 7997952"/>
              <a:gd name="connsiteY5" fmla="*/ 1475909 h 3989330"/>
              <a:gd name="connsiteX0" fmla="*/ 281093 w 8279045"/>
              <a:gd name="connsiteY0" fmla="*/ 1773936 h 3989330"/>
              <a:gd name="connsiteX1" fmla="*/ 4280069 w 8279045"/>
              <a:gd name="connsiteY1" fmla="*/ 0 h 3989330"/>
              <a:gd name="connsiteX2" fmla="*/ 8279045 w 8279045"/>
              <a:gd name="connsiteY2" fmla="*/ 1773936 h 3989330"/>
              <a:gd name="connsiteX3" fmla="*/ 5685536 w 8279045"/>
              <a:gd name="connsiteY3" fmla="*/ 3869605 h 3989330"/>
              <a:gd name="connsiteX4" fmla="*/ 1686560 w 8279045"/>
              <a:gd name="connsiteY4" fmla="*/ 3490299 h 3989330"/>
              <a:gd name="connsiteX5" fmla="*/ 0 w 8279045"/>
              <a:gd name="connsiteY5" fmla="*/ 1983909 h 3989330"/>
              <a:gd name="connsiteX0" fmla="*/ 585893 w 8279045"/>
              <a:gd name="connsiteY0" fmla="*/ 2132449 h 3992243"/>
              <a:gd name="connsiteX1" fmla="*/ 4280069 w 8279045"/>
              <a:gd name="connsiteY1" fmla="*/ 2913 h 3992243"/>
              <a:gd name="connsiteX2" fmla="*/ 8279045 w 8279045"/>
              <a:gd name="connsiteY2" fmla="*/ 1776849 h 3992243"/>
              <a:gd name="connsiteX3" fmla="*/ 5685536 w 8279045"/>
              <a:gd name="connsiteY3" fmla="*/ 3872518 h 3992243"/>
              <a:gd name="connsiteX4" fmla="*/ 1686560 w 8279045"/>
              <a:gd name="connsiteY4" fmla="*/ 3493212 h 3992243"/>
              <a:gd name="connsiteX5" fmla="*/ 0 w 8279045"/>
              <a:gd name="connsiteY5" fmla="*/ 1986822 h 3992243"/>
              <a:gd name="connsiteX0" fmla="*/ 0 w 7693152"/>
              <a:gd name="connsiteY0" fmla="*/ 2132449 h 3992243"/>
              <a:gd name="connsiteX1" fmla="*/ 3694176 w 7693152"/>
              <a:gd name="connsiteY1" fmla="*/ 2913 h 3992243"/>
              <a:gd name="connsiteX2" fmla="*/ 7693152 w 7693152"/>
              <a:gd name="connsiteY2" fmla="*/ 1776849 h 3992243"/>
              <a:gd name="connsiteX3" fmla="*/ 5099643 w 7693152"/>
              <a:gd name="connsiteY3" fmla="*/ 3872518 h 3992243"/>
              <a:gd name="connsiteX4" fmla="*/ 1100667 w 7693152"/>
              <a:gd name="connsiteY4" fmla="*/ 3493212 h 3992243"/>
              <a:gd name="connsiteX5" fmla="*/ 294640 w 7693152"/>
              <a:gd name="connsiteY5" fmla="*/ 852288 h 3992243"/>
              <a:gd name="connsiteX0" fmla="*/ 0 w 7743952"/>
              <a:gd name="connsiteY0" fmla="*/ 1943975 h 3990036"/>
              <a:gd name="connsiteX1" fmla="*/ 3744976 w 7743952"/>
              <a:gd name="connsiteY1" fmla="*/ 706 h 3990036"/>
              <a:gd name="connsiteX2" fmla="*/ 7743952 w 7743952"/>
              <a:gd name="connsiteY2" fmla="*/ 1774642 h 3990036"/>
              <a:gd name="connsiteX3" fmla="*/ 5150443 w 7743952"/>
              <a:gd name="connsiteY3" fmla="*/ 3870311 h 3990036"/>
              <a:gd name="connsiteX4" fmla="*/ 1151467 w 7743952"/>
              <a:gd name="connsiteY4" fmla="*/ 3491005 h 3990036"/>
              <a:gd name="connsiteX5" fmla="*/ 345440 w 7743952"/>
              <a:gd name="connsiteY5" fmla="*/ 850081 h 3990036"/>
              <a:gd name="connsiteX0" fmla="*/ 0 w 7743952"/>
              <a:gd name="connsiteY0" fmla="*/ 1943975 h 3964813"/>
              <a:gd name="connsiteX1" fmla="*/ 3744976 w 7743952"/>
              <a:gd name="connsiteY1" fmla="*/ 706 h 3964813"/>
              <a:gd name="connsiteX2" fmla="*/ 7743952 w 7743952"/>
              <a:gd name="connsiteY2" fmla="*/ 1774642 h 3964813"/>
              <a:gd name="connsiteX3" fmla="*/ 5150443 w 7743952"/>
              <a:gd name="connsiteY3" fmla="*/ 3870311 h 3964813"/>
              <a:gd name="connsiteX4" fmla="*/ 1151467 w 7743952"/>
              <a:gd name="connsiteY4" fmla="*/ 3491005 h 3964813"/>
              <a:gd name="connsiteX5" fmla="*/ 575733 w 7743952"/>
              <a:gd name="connsiteY5" fmla="*/ 2475004 h 3964813"/>
              <a:gd name="connsiteX6" fmla="*/ 345440 w 7743952"/>
              <a:gd name="connsiteY6" fmla="*/ 850081 h 3964813"/>
              <a:gd name="connsiteX0" fmla="*/ 453186 w 8197138"/>
              <a:gd name="connsiteY0" fmla="*/ 1943975 h 3964813"/>
              <a:gd name="connsiteX1" fmla="*/ 4198162 w 8197138"/>
              <a:gd name="connsiteY1" fmla="*/ 706 h 3964813"/>
              <a:gd name="connsiteX2" fmla="*/ 8197138 w 8197138"/>
              <a:gd name="connsiteY2" fmla="*/ 1774642 h 3964813"/>
              <a:gd name="connsiteX3" fmla="*/ 5603629 w 8197138"/>
              <a:gd name="connsiteY3" fmla="*/ 3870311 h 3964813"/>
              <a:gd name="connsiteX4" fmla="*/ 1604653 w 8197138"/>
              <a:gd name="connsiteY4" fmla="*/ 3491005 h 3964813"/>
              <a:gd name="connsiteX5" fmla="*/ 12919 w 8197138"/>
              <a:gd name="connsiteY5" fmla="*/ 2542737 h 3964813"/>
              <a:gd name="connsiteX6" fmla="*/ 798626 w 8197138"/>
              <a:gd name="connsiteY6" fmla="*/ 850081 h 3964813"/>
              <a:gd name="connsiteX0" fmla="*/ 451874 w 8195826"/>
              <a:gd name="connsiteY0" fmla="*/ 1943975 h 3964813"/>
              <a:gd name="connsiteX1" fmla="*/ 4196850 w 8195826"/>
              <a:gd name="connsiteY1" fmla="*/ 706 h 3964813"/>
              <a:gd name="connsiteX2" fmla="*/ 8195826 w 8195826"/>
              <a:gd name="connsiteY2" fmla="*/ 1774642 h 3964813"/>
              <a:gd name="connsiteX3" fmla="*/ 5602317 w 8195826"/>
              <a:gd name="connsiteY3" fmla="*/ 3870311 h 3964813"/>
              <a:gd name="connsiteX4" fmla="*/ 1603341 w 8195826"/>
              <a:gd name="connsiteY4" fmla="*/ 3491005 h 3964813"/>
              <a:gd name="connsiteX5" fmla="*/ 11607 w 8195826"/>
              <a:gd name="connsiteY5" fmla="*/ 2542737 h 3964813"/>
              <a:gd name="connsiteX6" fmla="*/ 915847 w 8195826"/>
              <a:gd name="connsiteY6" fmla="*/ 714614 h 3964813"/>
              <a:gd name="connsiteX0" fmla="*/ 494258 w 8238210"/>
              <a:gd name="connsiteY0" fmla="*/ 1943975 h 3964813"/>
              <a:gd name="connsiteX1" fmla="*/ 4239234 w 8238210"/>
              <a:gd name="connsiteY1" fmla="*/ 706 h 3964813"/>
              <a:gd name="connsiteX2" fmla="*/ 8238210 w 8238210"/>
              <a:gd name="connsiteY2" fmla="*/ 1774642 h 3964813"/>
              <a:gd name="connsiteX3" fmla="*/ 5644701 w 8238210"/>
              <a:gd name="connsiteY3" fmla="*/ 3870311 h 3964813"/>
              <a:gd name="connsiteX4" fmla="*/ 1645725 w 8238210"/>
              <a:gd name="connsiteY4" fmla="*/ 3491005 h 3964813"/>
              <a:gd name="connsiteX5" fmla="*/ 53991 w 8238210"/>
              <a:gd name="connsiteY5" fmla="*/ 2542737 h 3964813"/>
              <a:gd name="connsiteX6" fmla="*/ 426525 w 8238210"/>
              <a:gd name="connsiteY6" fmla="*/ 1560605 h 3964813"/>
              <a:gd name="connsiteX7" fmla="*/ 958231 w 8238210"/>
              <a:gd name="connsiteY7" fmla="*/ 714614 h 3964813"/>
              <a:gd name="connsiteX0" fmla="*/ 515627 w 8259579"/>
              <a:gd name="connsiteY0" fmla="*/ 1943975 h 3964813"/>
              <a:gd name="connsiteX1" fmla="*/ 4260603 w 8259579"/>
              <a:gd name="connsiteY1" fmla="*/ 706 h 3964813"/>
              <a:gd name="connsiteX2" fmla="*/ 8259579 w 8259579"/>
              <a:gd name="connsiteY2" fmla="*/ 1774642 h 3964813"/>
              <a:gd name="connsiteX3" fmla="*/ 5666070 w 8259579"/>
              <a:gd name="connsiteY3" fmla="*/ 3870311 h 3964813"/>
              <a:gd name="connsiteX4" fmla="*/ 1667094 w 8259579"/>
              <a:gd name="connsiteY4" fmla="*/ 3491005 h 3964813"/>
              <a:gd name="connsiteX5" fmla="*/ 75360 w 8259579"/>
              <a:gd name="connsiteY5" fmla="*/ 2542737 h 3964813"/>
              <a:gd name="connsiteX6" fmla="*/ 278561 w 8259579"/>
              <a:gd name="connsiteY6" fmla="*/ 1475938 h 3964813"/>
              <a:gd name="connsiteX7" fmla="*/ 979600 w 8259579"/>
              <a:gd name="connsiteY7" fmla="*/ 714614 h 396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59579" h="3964813">
                <a:moveTo>
                  <a:pt x="515627" y="1943975"/>
                </a:moveTo>
                <a:cubicBezTo>
                  <a:pt x="515627" y="964257"/>
                  <a:pt x="2969944" y="28928"/>
                  <a:pt x="4260603" y="706"/>
                </a:cubicBezTo>
                <a:cubicBezTo>
                  <a:pt x="5551262" y="-27516"/>
                  <a:pt x="8259579" y="794924"/>
                  <a:pt x="8259579" y="1774642"/>
                </a:cubicBezTo>
                <a:cubicBezTo>
                  <a:pt x="8259579" y="2754360"/>
                  <a:pt x="6764817" y="3584251"/>
                  <a:pt x="5666070" y="3870311"/>
                </a:cubicBezTo>
                <a:cubicBezTo>
                  <a:pt x="4567323" y="4156371"/>
                  <a:pt x="2429546" y="3723556"/>
                  <a:pt x="1667094" y="3491005"/>
                </a:cubicBezTo>
                <a:cubicBezTo>
                  <a:pt x="904642" y="3258454"/>
                  <a:pt x="278560" y="2864470"/>
                  <a:pt x="75360" y="2542737"/>
                </a:cubicBezTo>
                <a:cubicBezTo>
                  <a:pt x="-127840" y="2221004"/>
                  <a:pt x="127854" y="1780625"/>
                  <a:pt x="278561" y="1475938"/>
                </a:cubicBezTo>
                <a:cubicBezTo>
                  <a:pt x="429268" y="1171251"/>
                  <a:pt x="890982" y="855612"/>
                  <a:pt x="979600" y="714614"/>
                </a:cubicBezTo>
              </a:path>
            </a:pathLst>
          </a:custGeom>
          <a:solidFill>
            <a:srgbClr val="FAEACB"/>
          </a:solidFill>
          <a:ln w="60325">
            <a:solidFill>
              <a:srgbClr val="532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900" b="1" dirty="0">
                <a:solidFill>
                  <a:srgbClr val="532418"/>
                </a:solidFill>
                <a:latin typeface="Bradley Hand" pitchFamily="2" charset="77"/>
              </a:rPr>
              <a:t>word</a:t>
            </a:r>
            <a:endParaRPr lang="en-GB" sz="2400" b="1" dirty="0">
              <a:solidFill>
                <a:srgbClr val="532418"/>
              </a:solidFill>
              <a:latin typeface="Bradley Han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95867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0F304E1-0536-DC4F-971C-1A430855742B}"/>
              </a:ext>
            </a:extLst>
          </p:cNvPr>
          <p:cNvSpPr/>
          <p:nvPr/>
        </p:nvSpPr>
        <p:spPr>
          <a:xfrm>
            <a:off x="2252133" y="2099733"/>
            <a:ext cx="7298267" cy="3488267"/>
          </a:xfrm>
          <a:custGeom>
            <a:avLst/>
            <a:gdLst>
              <a:gd name="connsiteX0" fmla="*/ 0 w 7997952"/>
              <a:gd name="connsiteY0" fmla="*/ 1773936 h 3547872"/>
              <a:gd name="connsiteX1" fmla="*/ 3998976 w 7997952"/>
              <a:gd name="connsiteY1" fmla="*/ 0 h 3547872"/>
              <a:gd name="connsiteX2" fmla="*/ 7997952 w 7997952"/>
              <a:gd name="connsiteY2" fmla="*/ 1773936 h 3547872"/>
              <a:gd name="connsiteX3" fmla="*/ 3998976 w 7997952"/>
              <a:gd name="connsiteY3" fmla="*/ 3547872 h 3547872"/>
              <a:gd name="connsiteX4" fmla="*/ 0 w 7997952"/>
              <a:gd name="connsiteY4" fmla="*/ 1773936 h 3547872"/>
              <a:gd name="connsiteX0" fmla="*/ 0 w 7997952"/>
              <a:gd name="connsiteY0" fmla="*/ 1773936 h 3547872"/>
              <a:gd name="connsiteX1" fmla="*/ 3998976 w 7997952"/>
              <a:gd name="connsiteY1" fmla="*/ 0 h 3547872"/>
              <a:gd name="connsiteX2" fmla="*/ 7997952 w 7997952"/>
              <a:gd name="connsiteY2" fmla="*/ 1773936 h 3547872"/>
              <a:gd name="connsiteX3" fmla="*/ 3998976 w 7997952"/>
              <a:gd name="connsiteY3" fmla="*/ 3547872 h 3547872"/>
              <a:gd name="connsiteX4" fmla="*/ 91440 w 7997952"/>
              <a:gd name="connsiteY4" fmla="*/ 1865376 h 3547872"/>
              <a:gd name="connsiteX0" fmla="*/ 0 w 7997952"/>
              <a:gd name="connsiteY0" fmla="*/ 1773936 h 3549959"/>
              <a:gd name="connsiteX1" fmla="*/ 3998976 w 7997952"/>
              <a:gd name="connsiteY1" fmla="*/ 0 h 3549959"/>
              <a:gd name="connsiteX2" fmla="*/ 7997952 w 7997952"/>
              <a:gd name="connsiteY2" fmla="*/ 1773936 h 3549959"/>
              <a:gd name="connsiteX3" fmla="*/ 3998976 w 7997952"/>
              <a:gd name="connsiteY3" fmla="*/ 3547872 h 3549959"/>
              <a:gd name="connsiteX4" fmla="*/ 684107 w 7997952"/>
              <a:gd name="connsiteY4" fmla="*/ 1475909 h 3549959"/>
              <a:gd name="connsiteX0" fmla="*/ 0 w 7997952"/>
              <a:gd name="connsiteY0" fmla="*/ 1773936 h 3871139"/>
              <a:gd name="connsiteX1" fmla="*/ 3998976 w 7997952"/>
              <a:gd name="connsiteY1" fmla="*/ 0 h 3871139"/>
              <a:gd name="connsiteX2" fmla="*/ 7997952 w 7997952"/>
              <a:gd name="connsiteY2" fmla="*/ 1773936 h 3871139"/>
              <a:gd name="connsiteX3" fmla="*/ 5404443 w 7997952"/>
              <a:gd name="connsiteY3" fmla="*/ 3869605 h 3871139"/>
              <a:gd name="connsiteX4" fmla="*/ 684107 w 7997952"/>
              <a:gd name="connsiteY4" fmla="*/ 1475909 h 3871139"/>
              <a:gd name="connsiteX0" fmla="*/ 0 w 7997952"/>
              <a:gd name="connsiteY0" fmla="*/ 1773936 h 3886527"/>
              <a:gd name="connsiteX1" fmla="*/ 3998976 w 7997952"/>
              <a:gd name="connsiteY1" fmla="*/ 0 h 3886527"/>
              <a:gd name="connsiteX2" fmla="*/ 7997952 w 7997952"/>
              <a:gd name="connsiteY2" fmla="*/ 1773936 h 3886527"/>
              <a:gd name="connsiteX3" fmla="*/ 5404443 w 7997952"/>
              <a:gd name="connsiteY3" fmla="*/ 3869605 h 3886527"/>
              <a:gd name="connsiteX4" fmla="*/ 1913467 w 7997952"/>
              <a:gd name="connsiteY4" fmla="*/ 2694432 h 3886527"/>
              <a:gd name="connsiteX5" fmla="*/ 684107 w 7997952"/>
              <a:gd name="connsiteY5" fmla="*/ 1475909 h 3886527"/>
              <a:gd name="connsiteX0" fmla="*/ 0 w 7997952"/>
              <a:gd name="connsiteY0" fmla="*/ 1773936 h 3989330"/>
              <a:gd name="connsiteX1" fmla="*/ 3998976 w 7997952"/>
              <a:gd name="connsiteY1" fmla="*/ 0 h 3989330"/>
              <a:gd name="connsiteX2" fmla="*/ 7997952 w 7997952"/>
              <a:gd name="connsiteY2" fmla="*/ 1773936 h 3989330"/>
              <a:gd name="connsiteX3" fmla="*/ 5404443 w 7997952"/>
              <a:gd name="connsiteY3" fmla="*/ 3869605 h 3989330"/>
              <a:gd name="connsiteX4" fmla="*/ 1405467 w 7997952"/>
              <a:gd name="connsiteY4" fmla="*/ 3490299 h 3989330"/>
              <a:gd name="connsiteX5" fmla="*/ 684107 w 7997952"/>
              <a:gd name="connsiteY5" fmla="*/ 1475909 h 3989330"/>
              <a:gd name="connsiteX0" fmla="*/ 281093 w 8279045"/>
              <a:gd name="connsiteY0" fmla="*/ 1773936 h 3989330"/>
              <a:gd name="connsiteX1" fmla="*/ 4280069 w 8279045"/>
              <a:gd name="connsiteY1" fmla="*/ 0 h 3989330"/>
              <a:gd name="connsiteX2" fmla="*/ 8279045 w 8279045"/>
              <a:gd name="connsiteY2" fmla="*/ 1773936 h 3989330"/>
              <a:gd name="connsiteX3" fmla="*/ 5685536 w 8279045"/>
              <a:gd name="connsiteY3" fmla="*/ 3869605 h 3989330"/>
              <a:gd name="connsiteX4" fmla="*/ 1686560 w 8279045"/>
              <a:gd name="connsiteY4" fmla="*/ 3490299 h 3989330"/>
              <a:gd name="connsiteX5" fmla="*/ 0 w 8279045"/>
              <a:gd name="connsiteY5" fmla="*/ 1983909 h 3989330"/>
              <a:gd name="connsiteX0" fmla="*/ 585893 w 8279045"/>
              <a:gd name="connsiteY0" fmla="*/ 2132449 h 3992243"/>
              <a:gd name="connsiteX1" fmla="*/ 4280069 w 8279045"/>
              <a:gd name="connsiteY1" fmla="*/ 2913 h 3992243"/>
              <a:gd name="connsiteX2" fmla="*/ 8279045 w 8279045"/>
              <a:gd name="connsiteY2" fmla="*/ 1776849 h 3992243"/>
              <a:gd name="connsiteX3" fmla="*/ 5685536 w 8279045"/>
              <a:gd name="connsiteY3" fmla="*/ 3872518 h 3992243"/>
              <a:gd name="connsiteX4" fmla="*/ 1686560 w 8279045"/>
              <a:gd name="connsiteY4" fmla="*/ 3493212 h 3992243"/>
              <a:gd name="connsiteX5" fmla="*/ 0 w 8279045"/>
              <a:gd name="connsiteY5" fmla="*/ 1986822 h 3992243"/>
              <a:gd name="connsiteX0" fmla="*/ 0 w 7693152"/>
              <a:gd name="connsiteY0" fmla="*/ 2132449 h 3992243"/>
              <a:gd name="connsiteX1" fmla="*/ 3694176 w 7693152"/>
              <a:gd name="connsiteY1" fmla="*/ 2913 h 3992243"/>
              <a:gd name="connsiteX2" fmla="*/ 7693152 w 7693152"/>
              <a:gd name="connsiteY2" fmla="*/ 1776849 h 3992243"/>
              <a:gd name="connsiteX3" fmla="*/ 5099643 w 7693152"/>
              <a:gd name="connsiteY3" fmla="*/ 3872518 h 3992243"/>
              <a:gd name="connsiteX4" fmla="*/ 1100667 w 7693152"/>
              <a:gd name="connsiteY4" fmla="*/ 3493212 h 3992243"/>
              <a:gd name="connsiteX5" fmla="*/ 294640 w 7693152"/>
              <a:gd name="connsiteY5" fmla="*/ 852288 h 3992243"/>
              <a:gd name="connsiteX0" fmla="*/ 0 w 7743952"/>
              <a:gd name="connsiteY0" fmla="*/ 1943975 h 3990036"/>
              <a:gd name="connsiteX1" fmla="*/ 3744976 w 7743952"/>
              <a:gd name="connsiteY1" fmla="*/ 706 h 3990036"/>
              <a:gd name="connsiteX2" fmla="*/ 7743952 w 7743952"/>
              <a:gd name="connsiteY2" fmla="*/ 1774642 h 3990036"/>
              <a:gd name="connsiteX3" fmla="*/ 5150443 w 7743952"/>
              <a:gd name="connsiteY3" fmla="*/ 3870311 h 3990036"/>
              <a:gd name="connsiteX4" fmla="*/ 1151467 w 7743952"/>
              <a:gd name="connsiteY4" fmla="*/ 3491005 h 3990036"/>
              <a:gd name="connsiteX5" fmla="*/ 345440 w 7743952"/>
              <a:gd name="connsiteY5" fmla="*/ 850081 h 3990036"/>
              <a:gd name="connsiteX0" fmla="*/ 0 w 7743952"/>
              <a:gd name="connsiteY0" fmla="*/ 1943975 h 3964813"/>
              <a:gd name="connsiteX1" fmla="*/ 3744976 w 7743952"/>
              <a:gd name="connsiteY1" fmla="*/ 706 h 3964813"/>
              <a:gd name="connsiteX2" fmla="*/ 7743952 w 7743952"/>
              <a:gd name="connsiteY2" fmla="*/ 1774642 h 3964813"/>
              <a:gd name="connsiteX3" fmla="*/ 5150443 w 7743952"/>
              <a:gd name="connsiteY3" fmla="*/ 3870311 h 3964813"/>
              <a:gd name="connsiteX4" fmla="*/ 1151467 w 7743952"/>
              <a:gd name="connsiteY4" fmla="*/ 3491005 h 3964813"/>
              <a:gd name="connsiteX5" fmla="*/ 575733 w 7743952"/>
              <a:gd name="connsiteY5" fmla="*/ 2475004 h 3964813"/>
              <a:gd name="connsiteX6" fmla="*/ 345440 w 7743952"/>
              <a:gd name="connsiteY6" fmla="*/ 850081 h 3964813"/>
              <a:gd name="connsiteX0" fmla="*/ 453186 w 8197138"/>
              <a:gd name="connsiteY0" fmla="*/ 1943975 h 3964813"/>
              <a:gd name="connsiteX1" fmla="*/ 4198162 w 8197138"/>
              <a:gd name="connsiteY1" fmla="*/ 706 h 3964813"/>
              <a:gd name="connsiteX2" fmla="*/ 8197138 w 8197138"/>
              <a:gd name="connsiteY2" fmla="*/ 1774642 h 3964813"/>
              <a:gd name="connsiteX3" fmla="*/ 5603629 w 8197138"/>
              <a:gd name="connsiteY3" fmla="*/ 3870311 h 3964813"/>
              <a:gd name="connsiteX4" fmla="*/ 1604653 w 8197138"/>
              <a:gd name="connsiteY4" fmla="*/ 3491005 h 3964813"/>
              <a:gd name="connsiteX5" fmla="*/ 12919 w 8197138"/>
              <a:gd name="connsiteY5" fmla="*/ 2542737 h 3964813"/>
              <a:gd name="connsiteX6" fmla="*/ 798626 w 8197138"/>
              <a:gd name="connsiteY6" fmla="*/ 850081 h 3964813"/>
              <a:gd name="connsiteX0" fmla="*/ 451874 w 8195826"/>
              <a:gd name="connsiteY0" fmla="*/ 1943975 h 3964813"/>
              <a:gd name="connsiteX1" fmla="*/ 4196850 w 8195826"/>
              <a:gd name="connsiteY1" fmla="*/ 706 h 3964813"/>
              <a:gd name="connsiteX2" fmla="*/ 8195826 w 8195826"/>
              <a:gd name="connsiteY2" fmla="*/ 1774642 h 3964813"/>
              <a:gd name="connsiteX3" fmla="*/ 5602317 w 8195826"/>
              <a:gd name="connsiteY3" fmla="*/ 3870311 h 3964813"/>
              <a:gd name="connsiteX4" fmla="*/ 1603341 w 8195826"/>
              <a:gd name="connsiteY4" fmla="*/ 3491005 h 3964813"/>
              <a:gd name="connsiteX5" fmla="*/ 11607 w 8195826"/>
              <a:gd name="connsiteY5" fmla="*/ 2542737 h 3964813"/>
              <a:gd name="connsiteX6" fmla="*/ 915847 w 8195826"/>
              <a:gd name="connsiteY6" fmla="*/ 714614 h 3964813"/>
              <a:gd name="connsiteX0" fmla="*/ 494258 w 8238210"/>
              <a:gd name="connsiteY0" fmla="*/ 1943975 h 3964813"/>
              <a:gd name="connsiteX1" fmla="*/ 4239234 w 8238210"/>
              <a:gd name="connsiteY1" fmla="*/ 706 h 3964813"/>
              <a:gd name="connsiteX2" fmla="*/ 8238210 w 8238210"/>
              <a:gd name="connsiteY2" fmla="*/ 1774642 h 3964813"/>
              <a:gd name="connsiteX3" fmla="*/ 5644701 w 8238210"/>
              <a:gd name="connsiteY3" fmla="*/ 3870311 h 3964813"/>
              <a:gd name="connsiteX4" fmla="*/ 1645725 w 8238210"/>
              <a:gd name="connsiteY4" fmla="*/ 3491005 h 3964813"/>
              <a:gd name="connsiteX5" fmla="*/ 53991 w 8238210"/>
              <a:gd name="connsiteY5" fmla="*/ 2542737 h 3964813"/>
              <a:gd name="connsiteX6" fmla="*/ 426525 w 8238210"/>
              <a:gd name="connsiteY6" fmla="*/ 1560605 h 3964813"/>
              <a:gd name="connsiteX7" fmla="*/ 958231 w 8238210"/>
              <a:gd name="connsiteY7" fmla="*/ 714614 h 3964813"/>
              <a:gd name="connsiteX0" fmla="*/ 515627 w 8259579"/>
              <a:gd name="connsiteY0" fmla="*/ 1943975 h 3964813"/>
              <a:gd name="connsiteX1" fmla="*/ 4260603 w 8259579"/>
              <a:gd name="connsiteY1" fmla="*/ 706 h 3964813"/>
              <a:gd name="connsiteX2" fmla="*/ 8259579 w 8259579"/>
              <a:gd name="connsiteY2" fmla="*/ 1774642 h 3964813"/>
              <a:gd name="connsiteX3" fmla="*/ 5666070 w 8259579"/>
              <a:gd name="connsiteY3" fmla="*/ 3870311 h 3964813"/>
              <a:gd name="connsiteX4" fmla="*/ 1667094 w 8259579"/>
              <a:gd name="connsiteY4" fmla="*/ 3491005 h 3964813"/>
              <a:gd name="connsiteX5" fmla="*/ 75360 w 8259579"/>
              <a:gd name="connsiteY5" fmla="*/ 2542737 h 3964813"/>
              <a:gd name="connsiteX6" fmla="*/ 278561 w 8259579"/>
              <a:gd name="connsiteY6" fmla="*/ 1475938 h 3964813"/>
              <a:gd name="connsiteX7" fmla="*/ 979600 w 8259579"/>
              <a:gd name="connsiteY7" fmla="*/ 714614 h 396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59579" h="3964813">
                <a:moveTo>
                  <a:pt x="515627" y="1943975"/>
                </a:moveTo>
                <a:cubicBezTo>
                  <a:pt x="515627" y="964257"/>
                  <a:pt x="2969944" y="28928"/>
                  <a:pt x="4260603" y="706"/>
                </a:cubicBezTo>
                <a:cubicBezTo>
                  <a:pt x="5551262" y="-27516"/>
                  <a:pt x="8259579" y="794924"/>
                  <a:pt x="8259579" y="1774642"/>
                </a:cubicBezTo>
                <a:cubicBezTo>
                  <a:pt x="8259579" y="2754360"/>
                  <a:pt x="6764817" y="3584251"/>
                  <a:pt x="5666070" y="3870311"/>
                </a:cubicBezTo>
                <a:cubicBezTo>
                  <a:pt x="4567323" y="4156371"/>
                  <a:pt x="2429546" y="3723556"/>
                  <a:pt x="1667094" y="3491005"/>
                </a:cubicBezTo>
                <a:cubicBezTo>
                  <a:pt x="904642" y="3258454"/>
                  <a:pt x="278560" y="2864470"/>
                  <a:pt x="75360" y="2542737"/>
                </a:cubicBezTo>
                <a:cubicBezTo>
                  <a:pt x="-127840" y="2221004"/>
                  <a:pt x="127854" y="1780625"/>
                  <a:pt x="278561" y="1475938"/>
                </a:cubicBezTo>
                <a:cubicBezTo>
                  <a:pt x="429268" y="1171251"/>
                  <a:pt x="890982" y="855612"/>
                  <a:pt x="979600" y="714614"/>
                </a:cubicBezTo>
              </a:path>
            </a:pathLst>
          </a:custGeom>
          <a:solidFill>
            <a:srgbClr val="FAEACB"/>
          </a:solidFill>
          <a:ln w="95250">
            <a:solidFill>
              <a:srgbClr val="532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900" b="1" dirty="0">
                <a:solidFill>
                  <a:srgbClr val="532418"/>
                </a:solidFill>
                <a:latin typeface="Bradley Hand" pitchFamily="2" charset="77"/>
              </a:rPr>
              <a:t>word</a:t>
            </a:r>
            <a:endParaRPr lang="en-GB" sz="2400" b="1" dirty="0">
              <a:solidFill>
                <a:srgbClr val="532418"/>
              </a:solidFill>
              <a:latin typeface="Bradley Han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4182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Bradley Hand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Blustein</dc:creator>
  <cp:lastModifiedBy>James Blustein</cp:lastModifiedBy>
  <cp:revision>11</cp:revision>
  <dcterms:created xsi:type="dcterms:W3CDTF">2019-01-20T19:53:04Z</dcterms:created>
  <dcterms:modified xsi:type="dcterms:W3CDTF">2019-01-20T23:13:17Z</dcterms:modified>
</cp:coreProperties>
</file>