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ACB"/>
    <a:srgbClr val="4E2315"/>
    <a:srgbClr val="00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6"/>
  </p:normalViewPr>
  <p:slideViewPr>
    <p:cSldViewPr snapToGrid="0" snapToObjects="1" showGuides="1">
      <p:cViewPr varScale="1">
        <p:scale>
          <a:sx n="76" d="100"/>
          <a:sy n="76" d="100"/>
        </p:scale>
        <p:origin x="216" y="832"/>
      </p:cViewPr>
      <p:guideLst>
        <p:guide orient="horz" pos="2160"/>
        <p:guide pos="3840"/>
        <p:guide orient="horz" pos="15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1-20T17:32:40.747"/>
    </inkml:context>
    <inkml:brush xml:id="br0">
      <inkml:brushProperty name="width" value="0.35" units="cm"/>
      <inkml:brushProperty name="height" value="0.35" units="cm"/>
      <inkml:brushProperty name="color" value="#532418"/>
    </inkml:brush>
  </inkml:definitions>
  <inkml:trace contextRef="#ctx0" brushRef="#br0">6339 1395 24575,'75'-14'0,"0"0"0,-1 0 0,8-9 0,0-3 0,1 0 0,7-1 0,1-1 0,0-3-246,-19 2 0,1-3 0,-2 0 0,-3 3-82,5 1 0,-3 3 0,2-1 0,10-3 0,2-1 0,-5 2-164,4-6 0,-1 3 164,-10 10 0,2 1 0,-2 0-164,9-9 0,-3 4 0,8 9 0,-4 4 0,-29 2 0,-2 1 373,14 7 1,-2 2 1101,22-9-492,-30 8 1,1 2-23,29-1 22,-12 0 1,0 0-275,22 0-217,-23 0 0,2 0 0,-17 0 0,1 0 0,29 0 0,2 0 0,-25 0 0,2 0 0,-2 0 0,5 0 0,-2 0 57,17 0 0,-2 0-57,-4-5 0,5 0 0,1 4 0,6 2 0,-11-4 0,-18-7 0,-2 1 0,9 6 0,6 4 0,-7-2 0,-5-3 0,-3-1 0,17-1 0,1 1-112,-8 4 1,-2-1 111,-1-4 0,-1 1 0,-6 4 0,-3 2 360,44-1-360,-16 0 0,-31 0 0,2 0 20,-2 0 0,3 0-20,25 0 0,6 0-397,10 0 0,4 0 397,-31 0 0,1 0 0,7 0-246,4 0 0,7 0 0,2 0 0,-2 0 0,-6 0 0,-1 0 0,1 0 0,4 0 52,0 0 0,5 0 0,1 0 0,-2 0 0,-7 0 194,16-1 0,-8 1 0,5 1 0,-7 1 0,4 2 0,-2 1 0,-7 0-328,-10 0 0,-6 0 0,3 2 0,18 2 0,4 2 0,-6 1 300,-18 0 1,-5 2-1,-2-1-2,17 0 0,-5 2 30,-7 7 0,-4 2 491,-13-8 1,-2 1-240,-1 3 1,-2 2-253,35 19 0,-1-2 0,2 2 0,-1-9 0,1 6 0,-13-16 0,9 7 0,-21-11 983,-1 0 0,-15-9 0,-14 22-570,10 0 0,4 7 78,-5 16 1,3 6-389,27 10 0,4 3-431,-26-19 0,-2 2 0,0-1 141,0-4 0,0-1 1,1 4 186,12 16 0,3 4 0,-1 2-328,-1 0 0,0 1 0,0 2 82,-12-13 0,0 3 0,-1-2 0,-1-2-82,5 4 0,0-4 0,-2 5 82,-8-2 0,1 6 0,-3-2 0,-4-4-246,9 22 0,-4-2 242,-3-12 1,2 3 0,-7-2 249,-5 16 0,-7-3 0,-2-11 0,-2 0 0,1 7 0,0 1 0,0 0 0,0-2 0,-1-16 0,0-4 491,0-5 1,-1-3-19,11 38 510,-3-26 0,-1-13 0,-9-24 0,-13 51-492,-19-37 1,-7 4-240,2 6 0,-2 7 1,-4-1-253,-8 2 0,-4 0 0,0 1-328,0 5 0,0 1 0,-1 2 82,5-12 0,-1 1 0,0 2 0,0 2 0,-2 7 0,0 3 0,1 0 0,-1-4-82,-7 6 0,0-4 0,-4 7 131,6-4 0,-5 10 1,-1 2-1,2-5 0,7-14-295,-9 8 0,-1-3 295,12-13 0,-6 9 1,-2 3-1,2-4 0,6-10-295,-14 13 0,3-5 326,8-9 0,-3 2 1,1-3 165,-16 11 0,2-4 491,14-9 1,0-4-379,-2-13 0,1-4 378,7-2 1,1-3 491,-38 11 0,0-10-586,0-2-397,14-18 983,0-2 0,13-9 0,10 0 0,-32 0 0,-19 0-941,30 0 1,-4 0-43,-7 0 0,-1 0 0,1 0 0,-1 0 0,1 5 0,0 2 0,0-3 0,-1 6 0,14 5 0,-1 4 0,-3 1-328,-6 1 0,-3 1 0,-2 1 0,-12 3 0,-2 1 0,0 1 0,1 2 0,0 2 0,-1-2 303,20-9 1,-2-1 0,0 1 0,3 0 24,-15 10 0,3 0 0,2 0 0,10-6 0,3 0 0,-2-1 0,-5 0 0,-2 0 0,0 0 0,-7 2 0,0 0 0,-1-3 0,5-5 0,1-2 0,-1 1 0,-4 4 0,0 1 0,3-4-492,-15-2 0,5-4 133,11-5 0,0-1 359,-7 1 0,-3-2 0,-7-4 0,3-2 0,23 1 0,1 0-402,-15 0 1,3 0 401,28 0 0,3 0 491,-7 2 1,3-4-311,-14-14 802,18-12 0,21 6 0,-64-2-821,41 23 1,-6 2-253,-33-1 0,-7 0 90,28 0 0,-1 0 0,-1 0-328,0 0 0,0 0 0,-1 0 111,-6 0 1,-1 0 0,-1 0-112,-7 0 0,-1-1 0,1 2 0,6 2 0,0 2 0,-1 1 74,-10 3 0,-3 3 0,-4 0 8,15-3 0,-3-1 0,-2 2 0,-1 2 49,13 0 0,0 2 1,-1 1-1,-2 0 0,-1-1 0,-11-1 0,-2 0 1,-1-1-1,-1 0 0,1 0 0,-1 0 0,1 1 1,0 0-1,-1-1 0,1 1 0,0-1 0,1 1 1,-1-1-1,1-1 0,0-2 11,4-2 0,0-2 1,1-1-1,0-1 0,0 1 186,0 0 0,0 0 0,0 0 0,2 0 0,1-2-246,-12-1 0,2-1 0,1-1 0,1 1 235,-2 0 0,-1 0 0,2 0 0,7 0-2,-2 0 1,5 1-1,0-2 13,-9-2 0,-2-2 0,8-1 491,-3-1 1,5-1-221,-5-5 0,4-1 220,18 2 1,7-1 491,-20-7 0,28 2 0,28-5 0,10 12 0,-70-2-492,33 12 1,-4 2-1,-27-7 1,-5 0-1,-5 6 1,1-3-1,15-12 1,2-4-550,1 8 1,0-3 57,2-10 0,3-2 0,12 3 0,2 0 0,-6-1 0,-3 0 0,-20-3 0,1 1 0,30 4 0,-2-2-328,-9 3 0,-6-3 0,8 0 9,10-4 0,1-2 319,-30-3 0,0-1-492,23 0 0,3 1 401,-3 3 1,1-1 581,8-3 1,2-1-486,4 1 1,0-1-7,0 1 0,1 0 0,4-4 0,2-1 0,-1-1 0,1-1 0,0-3 0,1-1 0,2-1 0,0 0 0,-4-5 0,1 0 0,10 0 0,0-3 0,-17-24 0,2-3-368,14 11 1,3-3 367,2 10 0,-1-5 0,4 0 0,6 3 0,3-1 0,3-1-250,3-6 1,2-1-1,1-2 250,-1-4 0,0-1 0,1 0 0,3 0 0,2-1 0,-1 2 0,0 5 0,0 1 0,0 3 0,0-21 0,0 3 0,-3-3 0,6-3 0,14 18 0,7-2 0,-1 4-492,-4-1 0,5-2 378,7 3 0,10-11 0,1 3 0,-7 20 332,12-4-218,-2-24 0,-11 2 0,-34 39 0,0-32 0,0 0 0,0 0 0,0 13 0,8 15 0,6-2 0,10-1 0,8-2-68,1 5 1,7-3-1,3 0 68,9-3 0,4 1 0,3 0-222,8-5 1,2 0-1,4 1 222,-12 14 0,3 1 0,2 0 0,-2-1-246,1-1 0,0-2 0,0 0 0,3 1 89,6-1 1,3 0 0,1 0 0,-1 1 156,-1 2 0,1-1 0,-2 2 0,-3 0-328,8-6 0,-4 1 0,1 1 135,7-2 0,0 2 1,-4 2 192,-20 10 0,-3 3 0,1-3-12,6-7 0,1-3 0,-1 3 12,-6 8 0,-1 2 0,-2-2 427,19-20 0,-3-1-427,-3 0 0,-3 1 0,-8 9 0,-1-1 0,1-6 0,-1 0 491,-9 9 1,-2 5 491,25-13-492,-24 24 1,1 2 491,36-10-656,-25 14 1,9-2 0,1-4-656,-3-6 0,0-2 0,6-1 222,4 6 0,6 1 1,2 0-1,-2-3 106,-5-5 0,0-2 0,-2 0 0,-1 5 0,9 2 0,-2 5 0,3-2-246,-12 2 0,4-2 0,-2 1 0,-5 3 236,18-6 0,-1 4-318,-7 5 0,6 1 0,-5 0 65,11-7 1,-4 0 536,-7 7 1,-3 1-275,-10 5 0,-3 3 983,23-6 0,5 4 0,-34 9 0,-1-8 0,-16 8 0,-9-3 0,-8 5 0,6 0 0,-15-4 0,7 11-833,-8-11-150,0 11 0,0-5 0,-1 0 0,1 5 0,0-5 0,0 0 0,-1 5 0,1-5 0,0 0 0,-1 4 0,1-3 0,-1-1 0,1 4 0,0-3 0,-1 5 0,1 0 0,-1 0 0,1 0 0,0 0 0,0 0 0,-1 0 0,0 0 0,-5 4 0,-2 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latin typeface="Frutiger LT Com 75 Black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Frutiger LT Com 45 Light" charset="0"/>
              </a:defRPr>
            </a:lvl1pPr>
          </a:lstStyle>
          <a:p>
            <a:fld id="{BEAD3FC1-3566-9243-B3C8-2F66BCB00D03}" type="datetimeFigureOut">
              <a:rPr lang="en-GB" smtClean="0"/>
              <a:pPr/>
              <a:t>20/01/2019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Frutiger LT Com 45 Light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Frutiger LT Com 45 Light" charset="0"/>
              </a:defRPr>
            </a:lvl1pPr>
          </a:lstStyle>
          <a:p>
            <a:fld id="{7CE48CDA-C895-7240-BAF8-4A9D9D9409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003CFE-8C18-0C4D-B96E-42FD7A4BA59A}"/>
              </a:ext>
            </a:extLst>
          </p:cNvPr>
          <p:cNvSpPr txBox="1"/>
          <p:nvPr userDrawn="1"/>
        </p:nvSpPr>
        <p:spPr>
          <a:xfrm>
            <a:off x="6911439" y="356260"/>
            <a:ext cx="124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0" i="0"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9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63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37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14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54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1pPr>
            <a:lvl2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2pPr>
            <a:lvl3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3pPr>
            <a:lvl4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4pPr>
            <a:lvl5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1pPr>
            <a:lvl2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2pPr>
            <a:lvl3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3pPr>
            <a:lvl4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4pPr>
            <a:lvl5pPr>
              <a:lnSpc>
                <a:spcPct val="100000"/>
              </a:lnSpc>
              <a:defRPr baseline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43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42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97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13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57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D3FC1-3566-9243-B3C8-2F66BCB00D03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48CDA-C895-7240-BAF8-4A9D9D9409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75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venir Next Condensed" panose="020B0506020202020204" pitchFamily="34" charset="0"/>
              </a:defRPr>
            </a:lvl1pPr>
          </a:lstStyle>
          <a:p>
            <a:fld id="{BEAD3FC1-3566-9243-B3C8-2F66BCB00D03}" type="datetimeFigureOut">
              <a:rPr lang="en-GB" smtClean="0"/>
              <a:pPr/>
              <a:t>20/01/2019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Avenir Next Condensed" panose="020B0506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Avenir Next Condensed" panose="020B0506020202020204" pitchFamily="34" charset="0"/>
              </a:defRPr>
            </a:lvl1pPr>
          </a:lstStyle>
          <a:p>
            <a:fld id="{7CE48CDA-C895-7240-BAF8-4A9D9D9409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6433995" y="2893334"/>
            <a:ext cx="2682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0" i="0" dirty="0">
              <a:latin typeface="Avenir Next Regular"/>
              <a:cs typeface="Avenir N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9967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Frutiger LT Com 65 Bold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/>
        <a:buChar char="•"/>
        <a:defRPr sz="2800" kern="1200" baseline="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charset="2"/>
        <a:buChar char="§"/>
        <a:defRPr sz="2400" kern="1200" baseline="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Lucida Grande"/>
        <a:buChar char="⁃"/>
        <a:defRPr sz="2000" kern="1200" baseline="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Lucida Grande"/>
        <a:buChar char="✻"/>
        <a:defRPr sz="1800" kern="1200" baseline="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Lucida Grande"/>
        <a:buChar char="▻"/>
        <a:defRPr sz="1800" kern="1200" baseline="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A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A599B14-1C1F-984B-B853-661D2DE239F4}"/>
              </a:ext>
            </a:extLst>
          </p:cNvPr>
          <p:cNvGrpSpPr/>
          <p:nvPr/>
        </p:nvGrpSpPr>
        <p:grpSpPr>
          <a:xfrm>
            <a:off x="3064221" y="1294439"/>
            <a:ext cx="6563799" cy="3259800"/>
            <a:chOff x="2935800" y="1057373"/>
            <a:chExt cx="6563799" cy="325980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33AA084-BD9D-6E46-91F2-4E0ED24B81CE}"/>
                </a:ext>
              </a:extLst>
            </p:cNvPr>
            <p:cNvSpPr txBox="1"/>
            <p:nvPr/>
          </p:nvSpPr>
          <p:spPr>
            <a:xfrm>
              <a:off x="3725332" y="1574800"/>
              <a:ext cx="5774267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GB" sz="16600" b="0" i="0" dirty="0">
                  <a:solidFill>
                    <a:srgbClr val="4E2315"/>
                  </a:solidFill>
                  <a:latin typeface="Bradley Hand" pitchFamily="2" charset="77"/>
                </a:rPr>
                <a:t>word</a:t>
              </a:r>
            </a:p>
          </p:txBody>
        </p:sp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430C941-C942-3643-A0FA-8F40593C09E5}"/>
                    </a:ext>
                  </a:extLst>
                </p14:cNvPr>
                <p14:cNvContentPartPr/>
                <p14:nvPr/>
              </p14:nvContentPartPr>
              <p14:xfrm>
                <a:off x="2935800" y="1057373"/>
                <a:ext cx="6491160" cy="3259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430C941-C942-3643-A0FA-8F40593C09E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872800" y="994733"/>
                  <a:ext cx="6616800" cy="3385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71676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895FA6F-EA38-4141-9B3D-73C12CC762E2}"/>
              </a:ext>
            </a:extLst>
          </p:cNvPr>
          <p:cNvSpPr/>
          <p:nvPr/>
        </p:nvSpPr>
        <p:spPr>
          <a:xfrm>
            <a:off x="1032933" y="1"/>
            <a:ext cx="10735733" cy="6637866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681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b="0" i="0" dirty="0">
            <a:latin typeface="Avenir Next" panose="020B0503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21A4A62-7B50-CA47-B6DF-197CBA16BBE7}" vid="{91903CE6-A082-624E-AC43-43C34C320C4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Arial</vt:lpstr>
      <vt:lpstr>Avenir Next</vt:lpstr>
      <vt:lpstr>Avenir Next Condensed</vt:lpstr>
      <vt:lpstr>Avenir Next Regular</vt:lpstr>
      <vt:lpstr>Bradley Hand</vt:lpstr>
      <vt:lpstr>Calibri</vt:lpstr>
      <vt:lpstr>Frutiger LT Com 45 Light</vt:lpstr>
      <vt:lpstr>Frutiger LT Com 65 Bold</vt:lpstr>
      <vt:lpstr>Frutiger LT Com 75 Black</vt:lpstr>
      <vt:lpstr>Lucida Grande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Blustein</dc:creator>
  <cp:lastModifiedBy>James Blustein</cp:lastModifiedBy>
  <cp:revision>12</cp:revision>
  <dcterms:created xsi:type="dcterms:W3CDTF">2019-01-20T17:27:40Z</dcterms:created>
  <dcterms:modified xsi:type="dcterms:W3CDTF">2019-01-20T23:06:26Z</dcterms:modified>
</cp:coreProperties>
</file>