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Objects="1" showGuides="1">
      <p:cViewPr varScale="1">
        <p:scale>
          <a:sx n="143" d="100"/>
          <a:sy n="143" d="100"/>
        </p:scale>
        <p:origin x="-13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1C0C-2ADB-A546-89C5-1454B18F03FB}" type="datetimeFigureOut">
              <a:rPr lang="en-US" smtClean="0"/>
              <a:pPr/>
              <a:t>3/25/13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C85F-0680-5C49-A535-800D1611AD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1C0C-2ADB-A546-89C5-1454B18F03FB}" type="datetimeFigureOut">
              <a:rPr lang="en-US" smtClean="0"/>
              <a:pPr/>
              <a:t>3/25/13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C85F-0680-5C49-A535-800D1611AD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1C0C-2ADB-A546-89C5-1454B18F03FB}" type="datetimeFigureOut">
              <a:rPr lang="en-US" smtClean="0"/>
              <a:pPr/>
              <a:t>3/25/13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C85F-0680-5C49-A535-800D1611AD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1C0C-2ADB-A546-89C5-1454B18F03FB}" type="datetimeFigureOut">
              <a:rPr lang="en-US" smtClean="0"/>
              <a:pPr/>
              <a:t>3/25/13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C85F-0680-5C49-A535-800D1611AD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1C0C-2ADB-A546-89C5-1454B18F03FB}" type="datetimeFigureOut">
              <a:rPr lang="en-US" smtClean="0"/>
              <a:pPr/>
              <a:t>3/25/13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C85F-0680-5C49-A535-800D1611AD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1C0C-2ADB-A546-89C5-1454B18F03FB}" type="datetimeFigureOut">
              <a:rPr lang="en-US" smtClean="0"/>
              <a:pPr/>
              <a:t>3/25/13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C85F-0680-5C49-A535-800D1611AD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1C0C-2ADB-A546-89C5-1454B18F03FB}" type="datetimeFigureOut">
              <a:rPr lang="en-US" smtClean="0"/>
              <a:pPr/>
              <a:t>3/25/13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C85F-0680-5C49-A535-800D1611AD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1C0C-2ADB-A546-89C5-1454B18F03FB}" type="datetimeFigureOut">
              <a:rPr lang="en-US" smtClean="0"/>
              <a:pPr/>
              <a:t>3/25/13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C85F-0680-5C49-A535-800D1611AD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1C0C-2ADB-A546-89C5-1454B18F03FB}" type="datetimeFigureOut">
              <a:rPr lang="en-US" smtClean="0"/>
              <a:pPr/>
              <a:t>3/25/13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C85F-0680-5C49-A535-800D1611AD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1C0C-2ADB-A546-89C5-1454B18F03FB}" type="datetimeFigureOut">
              <a:rPr lang="en-US" smtClean="0"/>
              <a:pPr/>
              <a:t>3/25/13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C85F-0680-5C49-A535-800D1611AD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1C0C-2ADB-A546-89C5-1454B18F03FB}" type="datetimeFigureOut">
              <a:rPr lang="en-US" smtClean="0"/>
              <a:pPr/>
              <a:t>3/25/13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8C85F-0680-5C49-A535-800D1611AD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D1C0C-2ADB-A546-89C5-1454B18F03FB}" type="datetimeFigureOut">
              <a:rPr lang="en-US" smtClean="0"/>
              <a:pPr/>
              <a:t>3/25/13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8C85F-0680-5C49-A535-800D1611ADF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623144" y="2816612"/>
            <a:ext cx="1851668" cy="1306920"/>
          </a:xfrm>
          <a:custGeom>
            <a:avLst/>
            <a:gdLst>
              <a:gd name="connsiteX0" fmla="*/ 122852 w 1851668"/>
              <a:gd name="connsiteY0" fmla="*/ 620158 h 1306920"/>
              <a:gd name="connsiteX1" fmla="*/ 113971 w 1851668"/>
              <a:gd name="connsiteY1" fmla="*/ 185012 h 1306920"/>
              <a:gd name="connsiteX2" fmla="*/ 806681 w 1851668"/>
              <a:gd name="connsiteY2" fmla="*/ 158370 h 1306920"/>
              <a:gd name="connsiteX3" fmla="*/ 859967 w 1851668"/>
              <a:gd name="connsiteY3" fmla="*/ 1135230 h 1306920"/>
              <a:gd name="connsiteX4" fmla="*/ 1712534 w 1851668"/>
              <a:gd name="connsiteY4" fmla="*/ 1188513 h 1306920"/>
              <a:gd name="connsiteX5" fmla="*/ 1694772 w 1851668"/>
              <a:gd name="connsiteY5" fmla="*/ 593517 h 1306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51668" h="1306920">
                <a:moveTo>
                  <a:pt x="122852" y="620158"/>
                </a:moveTo>
                <a:cubicBezTo>
                  <a:pt x="61426" y="441067"/>
                  <a:pt x="0" y="261977"/>
                  <a:pt x="113971" y="185012"/>
                </a:cubicBezTo>
                <a:cubicBezTo>
                  <a:pt x="227942" y="108047"/>
                  <a:pt x="682348" y="0"/>
                  <a:pt x="806681" y="158370"/>
                </a:cubicBezTo>
                <a:cubicBezTo>
                  <a:pt x="931014" y="316740"/>
                  <a:pt x="708992" y="963540"/>
                  <a:pt x="859967" y="1135230"/>
                </a:cubicBezTo>
                <a:cubicBezTo>
                  <a:pt x="1010942" y="1306920"/>
                  <a:pt x="1573400" y="1278799"/>
                  <a:pt x="1712534" y="1188513"/>
                </a:cubicBezTo>
                <a:cubicBezTo>
                  <a:pt x="1851668" y="1098228"/>
                  <a:pt x="1694772" y="593517"/>
                  <a:pt x="1694772" y="593517"/>
                </a:cubicBezTo>
              </a:path>
            </a:pathLst>
          </a:custGeom>
          <a:ln w="14287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15"/>
          <p:cNvSpPr/>
          <p:nvPr/>
        </p:nvSpPr>
        <p:spPr>
          <a:xfrm>
            <a:off x="4474495" y="2676004"/>
            <a:ext cx="1460909" cy="1568895"/>
          </a:xfrm>
          <a:custGeom>
            <a:avLst/>
            <a:gdLst>
              <a:gd name="connsiteX0" fmla="*/ 90289 w 1460909"/>
              <a:gd name="connsiteY0" fmla="*/ 751886 h 1568895"/>
              <a:gd name="connsiteX1" fmla="*/ 90289 w 1460909"/>
              <a:gd name="connsiteY1" fmla="*/ 210173 h 1568895"/>
              <a:gd name="connsiteX2" fmla="*/ 632024 w 1460909"/>
              <a:gd name="connsiteY2" fmla="*/ 192412 h 1568895"/>
              <a:gd name="connsiteX3" fmla="*/ 685310 w 1460909"/>
              <a:gd name="connsiteY3" fmla="*/ 1364643 h 1568895"/>
              <a:gd name="connsiteX4" fmla="*/ 1351378 w 1460909"/>
              <a:gd name="connsiteY4" fmla="*/ 1417927 h 1568895"/>
              <a:gd name="connsiteX5" fmla="*/ 1342497 w 1460909"/>
              <a:gd name="connsiteY5" fmla="*/ 725244 h 1568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60909" h="1568895">
                <a:moveTo>
                  <a:pt x="90289" y="751886"/>
                </a:moveTo>
                <a:cubicBezTo>
                  <a:pt x="45144" y="527652"/>
                  <a:pt x="0" y="303419"/>
                  <a:pt x="90289" y="210173"/>
                </a:cubicBezTo>
                <a:cubicBezTo>
                  <a:pt x="180578" y="116927"/>
                  <a:pt x="532854" y="0"/>
                  <a:pt x="632024" y="192412"/>
                </a:cubicBezTo>
                <a:cubicBezTo>
                  <a:pt x="731194" y="384824"/>
                  <a:pt x="565418" y="1160391"/>
                  <a:pt x="685310" y="1364643"/>
                </a:cubicBezTo>
                <a:cubicBezTo>
                  <a:pt x="805202" y="1568895"/>
                  <a:pt x="1241847" y="1524493"/>
                  <a:pt x="1351378" y="1417927"/>
                </a:cubicBezTo>
                <a:cubicBezTo>
                  <a:pt x="1460909" y="1311361"/>
                  <a:pt x="1342497" y="725244"/>
                  <a:pt x="1342497" y="725244"/>
                </a:cubicBezTo>
              </a:path>
            </a:pathLst>
          </a:custGeom>
          <a:ln w="5397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 descr="swoop.pn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45727" y="609600"/>
            <a:ext cx="1743755" cy="12495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Dalhousie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J. B.</dc:creator>
  <cp:lastModifiedBy>J. B.</cp:lastModifiedBy>
  <cp:revision>2</cp:revision>
  <dcterms:created xsi:type="dcterms:W3CDTF">2013-03-25T15:52:10Z</dcterms:created>
  <dcterms:modified xsi:type="dcterms:W3CDTF">2013-03-25T15:53:05Z</dcterms:modified>
</cp:coreProperties>
</file>