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E776-D2E9-6E42-B56A-5B01AFD7944E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8F92-73C5-D844-96BB-8C4C76CCD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Control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rol_inversePla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68" y="1329533"/>
            <a:ext cx="8849810" cy="696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750" y="3213100"/>
            <a:ext cx="3835400" cy="431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8686" y="3179317"/>
            <a:ext cx="2655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State of the system:</a:t>
            </a:r>
            <a:endParaRPr lang="en-US" sz="2400" dirty="0">
              <a:solidFill>
                <a:srgbClr val="00009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4750" y="4319557"/>
            <a:ext cx="2552700" cy="406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97092" y="4238497"/>
            <a:ext cx="2095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Plant equation: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rol_negati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2" y="1578429"/>
            <a:ext cx="7698735" cy="1566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750" y="4065401"/>
            <a:ext cx="2222500" cy="40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3536" y="4010136"/>
            <a:ext cx="16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Motor error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rol_PI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4" y="1179726"/>
            <a:ext cx="7759691" cy="22492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100" y="4220356"/>
            <a:ext cx="4241800" cy="78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Basic Control Theory</vt:lpstr>
      <vt:lpstr>Slide 2</vt:lpstr>
      <vt:lpstr>Slide 3</vt:lpstr>
      <vt:lpstr>Slide 4</vt:lpstr>
    </vt:vector>
  </TitlesOfParts>
  <Company>Dalhousie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Control Theory</dc:title>
  <dc:creator>Thomas Trappenberg</dc:creator>
  <cp:lastModifiedBy>Thomas Trappenberg</cp:lastModifiedBy>
  <cp:revision>2</cp:revision>
  <dcterms:created xsi:type="dcterms:W3CDTF">2011-09-30T01:23:57Z</dcterms:created>
  <dcterms:modified xsi:type="dcterms:W3CDTF">2011-09-30T03:08:47Z</dcterms:modified>
</cp:coreProperties>
</file>